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1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($K)</c:v>
                </c:pt>
              </c:strCache>
            </c:strRef>
          </c:tx>
          <c:spPr>
            <a:solidFill>
              <a:srgbClr val="38BDF8"/>
            </a:solidFill>
            <a:ln w="38100" cap="flat">
              <a:solidFill>
                <a:srgbClr val="38BDF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8BDF8"/>
              </a:solidFill>
              <a:ln w="9525" cap="flat">
                <a:solidFill>
                  <a:srgbClr val="38BDF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300</c:v>
                </c:pt>
                <c:pt idx="1">
                  <c:v>2500</c:v>
                </c:pt>
                <c:pt idx="2">
                  <c:v>8500</c:v>
                </c:pt>
                <c:pt idx="3">
                  <c:v>22000</c:v>
                </c:pt>
                <c:pt idx="4">
                  <c:v>35000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38BDF8"/>
                </a:solidFill>
              </a:rPr>
              <a:t>AeroMaint™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Serialized Component Maintenance-Release Attestation Ledger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38BDF8"/>
                </a:solidFill>
              </a:rPr>
              <a:t>DUAL-Native Blockchain for Aviation MRO Compliance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GTM Strategy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Phase 1: OEM Direct (6 mo)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783080"/>
            <a:ext cx="411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Partner Cirrus / Goodrich; embed tracking in new units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Phase 2: MRO Channel (6–12 mo)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0" y="1783080"/>
            <a:ext cx="411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Certify 20+ MROs; white-label UI for compliance workflows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6517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Phase 3: FBO Marketplace (Y2)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3063240"/>
            <a:ext cx="411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Network effects: FBO chains adopt for customer transparency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0" y="26517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Phase 4: Regulator Integration (Y2–3)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0" y="3063240"/>
            <a:ext cx="411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Pilot with FAA; automated audit reporting, inspection efficiency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Team &amp; Roadmap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8BDF8"/>
                </a:solidFill>
              </a:rPr>
              <a:t>Founding Team: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CEO: 15 yrs aviation MRO operations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CTO: DUAL protocol lead; 10 yrs blockchain infrastructure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VP Regulatory: Former FAA aviation systems engineer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90-Day MVP Roadmap: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3520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Weeks 1–4: Smart contract dev (FAA rules) | Weeks 5–8: OEM pilot integration | Weeks 9–12: MRO &amp; FBO testing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5-Year Financials</a:t>
            </a:r>
            <a:endParaRPr lang="en-US" sz="4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371600"/>
          <a:ext cx="82296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Use of Funds ($500K)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Product &amp; Engineering (45%): $225K – smart contracts, DUAL integrations, MVP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Sales &amp; Partnerships (25%): $125K – OEM pilots, MRO certifications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Regulatory &amp; Legal (15%): $75K – FAA/EASA compliance, IP protection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Operations (15%): $75K – team, infrastructure, marketing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Key Risks &amp; Mitigation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Regulatory adoption: Early FAA advisory board, letter of support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OEM integration friction: 2+ pilots locked, integration roadmap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Network effects: Launch with 3 MROs, free tier for smaller operators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DUAL protocol risk: Fallback to Ethereum L2 (Arbitrum) for operational resilience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8BDF8"/>
                </a:solidFill>
              </a:rPr>
              <a:t>AeroMaint™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</a:rPr>
              <a:t>Transforming Aviation MRO Compliance with DUAL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32918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38BDF8"/>
                </a:solidFill>
              </a:rPr>
              <a:t>$500K Pre-Seed | 18-Month Runway | 90-Day MVP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The Problem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10M+ aviation components in service globally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Manual, paper-based maintenance logs create compliance risk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No cryptographic verification of overhauls, repairs, certifications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Component provenance unknown; counterfeits risk safety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FAA Part 43 / EASA compliance audits labor-intensive (30-40 hrs/audit)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AeroMaint™ Solution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Immutable component history on DUAL ledger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Each component: manufacturer serial hash + event signatures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State machine: In_Service → Scheduled_Maintenance → Under_Maintenance → Released_to_Service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FAA Part 43 / EASA Compliance Layer embedded; cryptographic attestations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Real-time audit trail; automated FAA certification reporting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Product MVP (90 Days)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Single component category (e.g., landing gear)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One OEM integration (Cirrus, Meggitt, Goodrich)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2-3 MRO partners for attestations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FAA Part 43 &amp; EASA compliance rules in smart contracts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Web + mobile UI for component lookup, event logging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Market Opportunity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8BDF8"/>
                </a:solidFill>
              </a:rPr>
              <a:t>TAM: ~$5B (component tracking/certification within $90B MRO market)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Component OEMs: Cirrus, Meggitt, Goodrich, UTC – need provenance, counterfeiting solutions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MROs: 5,000+ globally; labor-heavy compliance → cost-cutting opportunity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FBO chains: Regional maintenance; compliance fragmentation → standardization gain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Regulators (FAA/EASA): Automated audit trails reduce enforcement burden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Revenue Model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$2–5 per component per year (SaaS subscription)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$10–25 per maintenance event (transaction-based)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Y1: $300K (500 components × $500 avg ARR + 2,000 events @ $15)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Y5: $35M+ (scale to 100K+ components, franchise licensing)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Why DUAL?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Mutable state layer: Real-time time-since-overhaul, degraded mode flags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Cryptographic attestation: Multi-signature release-to-service certs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Compliance Layer: FAA Part 43 rules auto-enforce, smart contract audit trail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Immutable audit: Full history preserved; no edit/delete (regulatory requirement)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Performance: Low latency for real-time MRO scheduling &amp; dispatch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Competitive Advantage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Blockchain startups (Waltio, Xpture): Focus on generalist supply chain, lack aviation compliance domain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Legacy MRO software (GAMA Specs): Centralized, no cryptographic proof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AeroMaint: FAA-embedded, DUAL-native, MRO-agnostic, OEM-friendly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8BDF8"/>
                </a:solidFill>
              </a:rPr>
              <a:t>Unit Economics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8BDF8"/>
                </a:solidFill>
              </a:rPr>
              <a:t>Gross Margin: 75%+ (SaaS + blockchain transaction fees)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CAC: $500 (freemium + OEM partnerships)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LTV: $10K+ (multi-year, low churn in aviation)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LTV/CAC: 20x+ (venture-scale)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Path to profitability: Y3 with $5M ARR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AeroMaint - VC Pitch Deck</dc:title>
  <dc:subject>PptxGenJS Presentation</dc:subject>
  <dc:creator>AeroMaint</dc:creator>
  <cp:lastModifiedBy>AeroMaint</cp:lastModifiedBy>
  <cp:revision>1</cp:revision>
  <dcterms:created xsi:type="dcterms:W3CDTF">2026-04-01T08:59:25Z</dcterms:created>
  <dcterms:modified xsi:type="dcterms:W3CDTF">2026-04-01T08:59:25Z</dcterms:modified>
</cp:coreProperties>
</file>