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Mandates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AI agent carries its own spending rules, compliance, and identity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Business Model: Revenue Streams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822960" y="11887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Token Issuance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5943600" y="118872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 per agent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21031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Fees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943600" y="210312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$0.001 per transaction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22960" y="30175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Certification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0" y="301752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tier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22960" y="3931920"/>
            <a:ext cx="5029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Licensing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943600" y="393192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deployments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Go-to-Market Strategy: 3 Phases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7863840" cy="8229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3258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2468880" y="13258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 Teams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0" y="132588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&amp; trading agents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" y="2377440"/>
            <a:ext cx="7863840" cy="8229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251460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2468880" y="251460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Platforms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0" y="251460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AutoGPT, CrewAI, etc.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3566160"/>
            <a:ext cx="7863840" cy="82296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370332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46888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Marketplaces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3703320"/>
            <a:ext cx="3474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Agent-to-agent commerce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Competitive Landscape: Why DUAL?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82296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Ethereum Wallets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118872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embedded governance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19659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Keys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196596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identity or trust signals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74320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Middleware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2743200"/>
            <a:ext cx="4297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portable with agent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3840480"/>
            <a:ext cx="7863840" cy="164592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397764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DUAL: Governance-in-Token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822960" y="434340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Rules embedded in the token. Portable. Self-enforcing. Native to AI agent commerce.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Projections: 5-Year Path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914400" y="5935159"/>
            <a:ext cx="1097280" cy="8441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5569399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150K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914400" y="61264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Y1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286000" y="5859194"/>
            <a:ext cx="1097280" cy="8440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2286000" y="5493434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1500K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86000" y="61264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Y2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0" y="5493434"/>
            <a:ext cx="1097280" cy="450166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0" y="5127674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8000K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0" y="61264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Y3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0" y="4536831"/>
            <a:ext cx="1097280" cy="1406769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0" y="4171071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25000K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0" y="61264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Y4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0" y="2286000"/>
            <a:ext cx="1097280" cy="36576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0" y="1920240"/>
            <a:ext cx="1097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65000K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400800" y="6126480"/>
            <a:ext cx="1097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Y5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0080" y="868680"/>
            <a:ext cx="7863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ARR Trajectory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Ask: $1.5M Seed Round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28016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3716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5486400" y="13716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50%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20574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GTM &amp; Sales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0" y="20574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20%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265176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7432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AI/MCP Integration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486400" y="27432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333756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4290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Reserve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0" y="34290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15%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Agentic Economy Needs Rules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DUAL makes governance native to AI agent commerce.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Governance Externality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6304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rules buried in external contracts, not portable with the agent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37744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Identity Fragmentation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274320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Agents are just wallet addresses—no verifiable credentials or trust signals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365760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 Opacity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22960" y="402336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way to verify agent regulatory status, spending limits, or counterparty approval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Market Catalyst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$3-5T mediated by AI agents by 2030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822960" y="15087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McKinsey Forecast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210312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Enterprise AI agent deployment accelerating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83464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infrastructure exists for governed agent commerce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822960" y="3657600"/>
            <a:ext cx="74980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frameworks are fragmented, manual, and siloed.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Solution: Governance-in-Token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Token IS the governance framework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Spending limits &amp; allowances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21031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Counterparty whitelists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25603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Compliance rules &amp; identity credentials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30175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Self-enforcing via Logic Layer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Works: The Execution Flow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97280" y="1115568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receives governance token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192024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92024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097280" y="1938528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embeds spending &amp; compliance rules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640080" y="274320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7432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761488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initiates transaction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640080" y="356616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5661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3584448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Layer auto-enforces rules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4389120"/>
            <a:ext cx="274320" cy="27432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43891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4407408"/>
            <a:ext cx="7132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Bus logs &amp; alerts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" y="5669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Sub-second enforcement across all transactions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DUAL Architecture Fit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114300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Logic Layer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291840" y="114300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Spending limits &amp; counterparty rules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173736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178308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Identity Layer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91840" y="178308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Verifiable agent credentials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237744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1" name="Text 9"/>
          <p:cNvSpPr/>
          <p:nvPr/>
        </p:nvSpPr>
        <p:spPr>
          <a:xfrm>
            <a:off x="822960" y="242316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Compliance Layer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3291840" y="242316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AML/sanctions checks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301752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0632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Event Bus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291840" y="30632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enforcement &amp; alerts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0080" y="3657600"/>
            <a:ext cx="7863840" cy="457200"/>
          </a:xfrm>
          <a:prstGeom prst="rect">
            <a:avLst/>
          </a:prstGeom>
          <a:solidFill>
            <a:srgbClr val="CADCFC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7033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MCP Server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91840" y="370332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80+ AI integration tools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Agent Identity &amp; Trust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Privacy-Preserving Verifiable Credentials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55448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Other agents &amp; humans can inspect: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097280" y="201168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Max daily spend: $50K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251460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Approved counterparties: 12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301752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Regulatory status: US-regulated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97280" y="3520440"/>
            <a:ext cx="7132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Compliance: Passed AML screening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" y="53035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 enables commerce at scale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Sizing: TAM → SAM → SOM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640080" y="11887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2103120" y="11887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$3-5T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0" y="11887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commerce by 2030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640080" y="25603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103120" y="25603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$50B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0" y="25603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agent infrastructure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3931920"/>
            <a:ext cx="1371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2103120" y="39319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$500M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572000" y="3931920"/>
            <a:ext cx="3840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5 governance layer target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Traction: DUAL Network Foundation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914400" y="21031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51.2M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2560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Tokens Issued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0" y="210312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11.6M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029200" y="256032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Wallets Active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14400" y="28346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538M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914400" y="32918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0" y="2834640"/>
            <a:ext cx="3200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5029200" y="32918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Tools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548640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partnerships: Visa, PepsiCo, Verizon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2026-04-01T07:14:33Z</dcterms:created>
  <dcterms:modified xsi:type="dcterms:W3CDTF">2026-04-01T07:14:33Z</dcterms:modified>
</cp:coreProperties>
</file>