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1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ARR ($K)</c:v>
                </c:pt>
              </c:strCache>
            </c:strRef>
          </c:tx>
          <c:spPr>
            <a:solidFill>
              <a:srgbClr val="22D3EE"/>
            </a:solidFill>
            <a:ln w="38100" cap="flat">
              <a:solidFill>
                <a:srgbClr val="22D3E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22D3E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2D3EE"/>
              </a:solidFill>
              <a:ln w="9525" cap="flat">
                <a:solidFill>
                  <a:srgbClr val="22D3E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Y1</c:v>
                  </c:pt>
                  <c:pt idx="1">
                    <c:v>Y2</c:v>
                  </c:pt>
                  <c:pt idx="2">
                    <c:v>Y3</c:v>
                  </c:pt>
                  <c:pt idx="3">
                    <c:v>Y4</c:v>
                  </c:pt>
                  <c:pt idx="4">
                    <c:v>Y5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</c:v>
                </c:pt>
                <c:pt idx="1">
                  <c:v>42</c:v>
                </c:pt>
                <c:pt idx="2">
                  <c:v>53</c:v>
                </c:pt>
                <c:pt idx="3">
                  <c:v>64</c:v>
                </c:pt>
                <c:pt idx="4">
                  <c:v>77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22D3E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CCCCC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CCCCC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F3A52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AquaAlloc™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Rights Transfer Platform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Pitch Deck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Projections</a:t>
            </a:r>
            <a:endParaRPr lang="en-US" sz="4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1188720"/>
          <a:ext cx="82296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($500K)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(4 people): $200K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&amp; sales: $150K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legal: $100K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runway: $50K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12-Month Milestones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Q2: Pilot launch with 1st water district (Colorado)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Q3: 3–5 pilot customers, $15K ARR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Q4: Expand to second state (Murray-Darling if international)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2027: Path to $50K ARR, Series A readiness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Now?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California megadrought normalizing water scarcity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SEC/EPA enforcement ↑ on allocation transparency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adoption in government accelerating post-COVID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authorities actively seeking digital solutions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major platform entering greenfield market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Investment Thesis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TAM: $3B water trading + $20B management = $23B opportunity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Defensible: First platform, deep regulatory moat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Scalable: SaaS model + per-transaction fees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$30M+ ARR in 5 years, 50%+ EBITDA margins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mitigation: Pilot validation before Series A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Secure Water Rights Trading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 in AquaAlloc™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hello@aquaalloc.io | Pre-seed round: $500K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scarcity threatens $3B+ annual transfers globally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Fragmented, manual allocation systems lack transparency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compliance is expensive and time-consuming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Agricultural users can't easily verify water availability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standardized platform for water rights trading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Blockchain-based water rights transfer workflow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allocation tracking &amp; compliance ledger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Geo-bound allocations with state-level compliance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One-click transfer approvals with regulatory audit trail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model: $5K–15K/month + 0.5–1% per transfer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trading market: $3B annually (Colorado, Murray-Darling)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management SaaS: $20B+ addressable market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TAM: 50+ water districts × avg $120K annual spend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Expansion: Extend to groundwater, interstate transfers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tailwinds: Drought policies favor efficient trading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Transfer Fee: 0.5–1% on trades (avg $250K transfers = $1.25K–2.5K/trade)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Monthly: $5K–15K per water authority (8–10 contracts = $40K–150K ARR)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1: $31K ARR from 15 active users, 8 transfers/user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5: $30M+ ARR with 130+ water authorities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margins: 70%+ as platform scales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&amp; Go-to-Market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water district pilot (Colorado or Murray-Darling)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approval workflow with digital compliance ledger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existing water rights brokers &amp; authorities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with 3–5 pilot customers by Q3 2026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to adjacent districts &amp; states in Year 2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Team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Founders: 15+ years in water regulation &amp; fintech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Advisory: Former water authority directors &amp; regulators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Building: Compliance-first engineering (no shortcuts)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Raising $500K pre-seed to reach profitability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platform purpose-built for water rights compliance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regulatory expertise = faster approvals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Geo-bound architecture unique to water markets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First-mover advantage in fragmented $3B market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partnerships (not competition)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Case: Water Rights Broker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John brokers 50–100 water transfers/year across CO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Spends 5+ hours/trade on compliance &amp; documentation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AquaAlloc: Instant trade logging, automatic state filings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Saves $50K+/year in manual ops, reduces liability</a:t>
            </a:r>
            <a:endParaRPr lang="en-US" sz="2000" dirty="0"/>
          </a:p>
          <a:p>
            <a:pPr marL="342900" indent="-342900"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Willing to pay $2K–5K/month + 1% per trade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AquaAlloc Pitch Deck</dc:title>
  <dc:subject>PptxGenJS Presentation</dc:subject>
  <dc:creator>AquaAlloc Team</dc:creator>
  <cp:lastModifiedBy>AquaAlloc Team</cp:lastModifiedBy>
  <cp:revision>1</cp:revision>
  <dcterms:created xsi:type="dcterms:W3CDTF">2026-04-01T10:14:45Z</dcterms:created>
  <dcterms:modified xsi:type="dcterms:W3CDTF">2026-04-01T10:14:45Z</dcterms:modified>
</cp:coreProperties>
</file>