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BuildFinance™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6517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Payment Certification &amp; Release Ledger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blockchain-native solution: immutable audit log + state machine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escrow fees: integrates with existing payment rails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Compliance-first: lien law automation baked in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event bus: scales to multi-project, multi-tier subcontractor networks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Founder: [Name] — Construction Tech + DUAL Network expert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Developer: [Name] — Blockchain engineering, state machines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Advisor: [GC/Lender] — Industry partnerships &amp; compliance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36576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Hiring: Product Manager (construction SaaS), Compliance Officer (lien law)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Milestones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1-2: GC partnership signed, MVP architecture finalized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3: First live milestone certification (5-7 milestones)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6: Expand to 2nd GC + multi-project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12: Lender partnership, $400K ARR target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Financial Projections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Revenue: $0 (Pre) → $400K Y1 → $2.5M Y2 → $8M Y3 → $20M Y4 → $40M+ Y5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margin: 65% (SaaS + certification fees)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CAC: $3K, LTV: $45K (5-year), payback: 8 months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profitability: Month 24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($500K Pre-Seed)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Development: $200K (MVP + DUAL integration, state machine)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Partnerships: $100K (GC/lender outreach, Esub integration)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Legal: $75K (lien law compliance, licensing)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Operations: $75K (hiring, infrastructure)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Runway: 18 months (goal: $400K ARR by month 12)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Construction Finance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hello@buildfinance.io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www.buildfinance.io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a demo: calendly.com/buildfinance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Disputes in Construction Finance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$30B+ annually lost to payment delays &amp; disputes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verification = slow, error-prone certification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audit trail for milestone completion evidence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Subcontractors wait weeks for payment confirmation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Blockchain-backed milestone certification on DUAL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GC uploads photo/checklist evidence → token updates to 'Verified'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audit log + smart state machine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release triggered immediately (no escrow)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 handles lien laws, retainage holds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Machine: Planned → In_Progress → Verification_Submitted → Verified → Payment_Released → Retainage_Held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Contractor schedules milestone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GC uploads verification photos &amp; checklist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DUAL token transitions to 'Verified' with immutable proof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Payment release logic fires automatically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Retainage held per lien law compliance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Architecture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State: Milestone token status updates (Planned → Verified → Released)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Bus: Milestone completion → cascades subcontractor payment logic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Layer: Lien law enforcement, retainage hold periods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Certification: Photos, checklists stored on DUAL ledger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DUAL advantage: Combine certified state + event-driven payments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State Machine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1097280"/>
          </a:xfrm>
          <a:prstGeom prst="rect">
            <a:avLst/>
          </a:prstGeom>
          <a:solidFill>
            <a:srgbClr val="2C2C3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Planned → In_Progress → Verification_Submitted → Verified → Payment_Released → Retainage_Held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2560320"/>
            <a:ext cx="77724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milestone lifecycle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verified milestones trigger payments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Retainage compliance enforced at state level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event log for each state transition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Construction Finance TAM: $13 Trillion (global)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Disputes Cost: $30B+ annually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Adoption: 25% of construction companies use SaaS finance tools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Addressable Market (Year 1): $2-5B from mid-market GCs + lenders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Per-Milestone Certification: $10-50 per milestone verified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SaaS: $2K-10K monthly (unlimited milestones)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Lender Integration: Licensing to construction finance platforms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Year 1 Revenue: $400K (MVP: 5-7 milestones × 3-5 subs × $50/cert)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(90-Day MVP)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with 1 GC + 1 residential project (5-7 milestones)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 with Esub/Touchplan payment rails (no escrow required)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with 3-5 subcontractors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Measure: Days to payment, dispute resolution time, user adoption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Scale: Multi-GC, multi-project expansion by month 6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BuildFinance Pitch Deck</dc:title>
  <dc:subject>PptxGenJS Presentation</dc:subject>
  <dc:creator>BuildFinance</dc:creator>
  <cp:lastModifiedBy>BuildFinance</cp:lastModifiedBy>
  <cp:revision>1</cp:revision>
  <dcterms:created xsi:type="dcterms:W3CDTF">2026-04-01T08:56:34Z</dcterms:created>
  <dcterms:modified xsi:type="dcterms:W3CDTF">2026-04-01T08:56:34Z</dcterms:modified>
</cp:coreProperties>
</file>