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Climate Pulse™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Living Carbon Credit Lifecycle Tokens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3200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DUAL-Native Blockchain Architecture | Pre-Seed Pitch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Case: Reforestation in Brazil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65760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18872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5,000 trees planted (geo-pinned to -3.5°, -60.2°)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1371600" y="173736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Issued: 500 carbon credits as DUAL tokens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914400" y="228600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IoT sensors log weekly growth data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371600" y="283464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State: Verified → Active (trading opens)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338328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After 3 months, wildfire impacts site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371600" y="393192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Tokens auto-degrade to 50% value; flagged for audit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Funding Ask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65760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18872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$500K Pre-Seed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914400" y="173736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18-month runway to Series A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371600" y="2286000"/>
            <a:ext cx="6400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 team (4): $240K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+ partnerships: $100K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Infrastructure &amp; IoT: $80K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Legal &amp; registry approvals: $50K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Ops &amp; miscellaneous: $30K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Path to Series A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65760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" y="1097280"/>
            <a:ext cx="2560320" cy="2743200"/>
          </a:xfrm>
          <a:prstGeom prst="rect">
            <a:avLst/>
          </a:prstGeom>
          <a:solidFill>
            <a:srgbClr val="1A2332"/>
          </a:solidFill>
          <a:ln w="25400">
            <a:solidFill>
              <a:srgbClr val="22C55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28016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 2026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14400" y="1783080"/>
            <a:ext cx="21945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Testnet launch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pilot projects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full deployment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474720" y="1097280"/>
            <a:ext cx="2560320" cy="2743200"/>
          </a:xfrm>
          <a:prstGeom prst="rect">
            <a:avLst/>
          </a:prstGeom>
          <a:solidFill>
            <a:srgbClr val="1A2332"/>
          </a:solidFill>
          <a:ln w="25400">
            <a:solidFill>
              <a:srgbClr val="22C55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128016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 2026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0" y="1783080"/>
            <a:ext cx="21945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Mainnet launch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$150K ARR from pilots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Verra integration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217920" y="1097280"/>
            <a:ext cx="2560320" cy="2743200"/>
          </a:xfrm>
          <a:prstGeom prst="rect">
            <a:avLst/>
          </a:prstGeom>
          <a:solidFill>
            <a:srgbClr val="1A2332"/>
          </a:solidFill>
          <a:ln w="25400">
            <a:solidFill>
              <a:srgbClr val="22C55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17920" y="128016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 2027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0" y="1783080"/>
            <a:ext cx="21945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50+ projects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$2M ARR projected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Series A ready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65760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18872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Building with deep expertise in: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097280" y="1737360"/>
            <a:ext cx="758952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Blockchain &amp; tokenization (DUAL protocol experience)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markets &amp; registry compliance (10+ years)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IoT &amp; real-time data pipelines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 SaaS go-to-market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&amp; Mitigation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65760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18872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Registry adoption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3383280" y="1188720"/>
            <a:ext cx="5303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Pre-signed letters from Verra; pilot partnerships in place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914400" y="196596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IoT accuracy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383280" y="1965960"/>
            <a:ext cx="5303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Third-party sensor validation; multi-source redundancy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914400" y="274320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383280" y="2743200"/>
            <a:ext cx="5303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Legal review for SEC/CFTC; compliance-first architecture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14400" y="35204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timing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383280" y="3520440"/>
            <a:ext cx="5303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Working backwards from buyer readiness (corporate targets)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Join Us in Fixing Carbon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457200" y="2743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Climate Pulse™ — Making carbon credits real.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65760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097280"/>
            <a:ext cx="77724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credits lack transparency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Double-counting plagues market ($50B annually)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real-time verification of underlying assets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Static tokens miss environmental degradation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$100B market by 2030, but only 15% verified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65760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0058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Programmable Carbon Tokens with: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914400" y="1554480"/>
            <a:ext cx="777240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IoT sensor data integration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Auto-adjusting token value based on environmental metrics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Geo-positioned immutability (pin to exact origin)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compliance layer preventing double-counting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5-state lifecycle: Issued → Verified → Active → Degraded → Retired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 Lifecycle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65760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Shape 2"/>
          <p:cNvSpPr/>
          <p:nvPr/>
        </p:nvSpPr>
        <p:spPr>
          <a:xfrm>
            <a:off x="914400" y="1371600"/>
            <a:ext cx="1371600" cy="1097280"/>
          </a:xfrm>
          <a:prstGeom prst="rect">
            <a:avLst/>
          </a:prstGeom>
          <a:solidFill>
            <a:srgbClr val="22C55E"/>
          </a:solidFill>
          <a:ln/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14400" y="164592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Issued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2560320" y="1371600"/>
            <a:ext cx="1371600" cy="1097280"/>
          </a:xfrm>
          <a:prstGeom prst="rect">
            <a:avLst/>
          </a:prstGeom>
          <a:solidFill>
            <a:srgbClr val="22C55E"/>
          </a:solidFill>
          <a:ln/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560320" y="164592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Verified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206240" y="1371600"/>
            <a:ext cx="1371600" cy="1097280"/>
          </a:xfrm>
          <a:prstGeom prst="rect">
            <a:avLst/>
          </a:prstGeom>
          <a:solidFill>
            <a:srgbClr val="22C55E"/>
          </a:solidFill>
          <a:ln/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206240" y="164592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Active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852160" y="1371600"/>
            <a:ext cx="1371600" cy="1097280"/>
          </a:xfrm>
          <a:prstGeom prst="rect">
            <a:avLst/>
          </a:prstGeom>
          <a:solidFill>
            <a:srgbClr val="22C55E"/>
          </a:solidFill>
          <a:ln/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852160" y="164592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Degraded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498080" y="1371600"/>
            <a:ext cx="1371600" cy="1097280"/>
          </a:xfrm>
          <a:prstGeom prst="rect">
            <a:avLst/>
          </a:prstGeom>
          <a:solidFill>
            <a:srgbClr val="22C55E"/>
          </a:solidFill>
          <a:ln/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7498080" y="164592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Retired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914400" y="2743200"/>
            <a:ext cx="1371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Credit entry into system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560320" y="2743200"/>
            <a:ext cx="1371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Sensor data verified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206240" y="2743200"/>
            <a:ext cx="1371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Trading enabled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852160" y="2743200"/>
            <a:ext cx="1371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Metrics degrade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7498080" y="2743200"/>
            <a:ext cx="1371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Auto-retire if unverified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DUAL-Native Architecture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65760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Shape 2"/>
          <p:cNvSpPr/>
          <p:nvPr/>
        </p:nvSpPr>
        <p:spPr>
          <a:xfrm>
            <a:off x="914400" y="1188720"/>
            <a:ext cx="45720" cy="64008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5" name="Text 3"/>
          <p:cNvSpPr/>
          <p:nvPr/>
        </p:nvSpPr>
        <p:spPr>
          <a:xfrm>
            <a:off x="1188720" y="118872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Mutable State Layer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188720" y="1508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Environmental metrics + sensor readings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914400" y="1965960"/>
            <a:ext cx="45720" cy="64008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8" name="Text 6"/>
          <p:cNvSpPr/>
          <p:nvPr/>
        </p:nvSpPr>
        <p:spPr>
          <a:xfrm>
            <a:off x="1188720" y="196596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 Bus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188720" y="228600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IoT → Verification → Adjustment pipeline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914400" y="2743200"/>
            <a:ext cx="45720" cy="64008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1" name="Text 9"/>
          <p:cNvSpPr/>
          <p:nvPr/>
        </p:nvSpPr>
        <p:spPr>
          <a:xfrm>
            <a:off x="1188720" y="27432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Engine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88720" y="30632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Prevents double-counting via registry sync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914400" y="3520440"/>
            <a:ext cx="45720" cy="64008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4" name="Text 12"/>
          <p:cNvSpPr/>
          <p:nvPr/>
        </p:nvSpPr>
        <p:spPr>
          <a:xfrm>
            <a:off x="1188720" y="352044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Geo-Positioning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188720" y="384048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Anchors credit to physical origin (lat/long)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90-Day MVP Scope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65760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09728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 offset type: Reforestation projects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914400" y="173736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Manual sensor data entry (API integration Q2)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914400" y="237744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 registry partner (Verra integration)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14400" y="301752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state transitions + token minting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14400" y="365760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Basic compliance layer (geo-positioning + audit log)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14400" y="384048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Deliverable: Live testnet with 10 pilot projects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Streams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65760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0972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Transaction Fees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155448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1-3% on carbon credit trades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14400" y="21945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Y1 Est: $0 (testing)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029200" y="10972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Verification SaaS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029200" y="155448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$5K-$20K per project/month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029200" y="21945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Y1 Est: $150K (10 pilots)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14400" y="301752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Pathway to profitability Y2-3 as volume scales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Opportunity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65760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09728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TAM: $100B+ carbon credit market by 2030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164592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Verification/Registry services: ~$5B addressable market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914400" y="228600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 Buyers: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97280" y="2743200"/>
            <a:ext cx="75895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registries (Verra, Gold Standard, Beehive)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Corporate sustainability teams (Google, Microsoft, etc.)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trading desks (Toucan, Nori)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Advantage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73152" cy="365760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097280"/>
            <a:ext cx="7772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DUAL-native solution for mutable token state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Geo-positioning creates unforgeable proof-of-origin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degradation detection vs. static tokens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Registry-agnostic (works with Verra, Gold Standard, etc.)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Fastest time-to-SaaS revenue (pilot-driven GTM)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Pulse™ - Carbon Integrity Pitch Deck</dc:title>
  <dc:subject>PptxGenJS Presentation</dc:subject>
  <dc:creator>Climate Pulse™</dc:creator>
  <cp:lastModifiedBy>Climate Pulse™</cp:lastModifiedBy>
  <cp:revision>1</cp:revision>
  <dcterms:created xsi:type="dcterms:W3CDTF">2026-04-01T09:25:05Z</dcterms:created>
  <dcterms:modified xsi:type="dcterms:W3CDTF">2026-04-01T09:25:05Z</dcterms:modified>
</cp:coreProperties>
</file>