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C1C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3716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CredChain™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Issuer-Controlled Stackable Workforce Credentials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 | TAM: $16B + $370B | MVP: 500-1000 employees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Projections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188720"/>
          <a:ext cx="7863840" cy="2926080"/>
        </p:xfrm>
        <a:graphic>
          <a:graphicData uri="http://schemas.openxmlformats.org/drawingml/2006/table">
            <a:tbl>
              <a:tblPr/>
              <a:tblGrid>
                <a:gridCol w="1554480"/>
                <a:gridCol w="1234440"/>
                <a:gridCol w="1234440"/>
                <a:gridCol w="1234440"/>
                <a:gridCol w="1234440"/>
                <a:gridCol w="1234440"/>
              </a:tblGrid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Y3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$0→$500K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$2.2M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$8.5M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Employees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5–8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15–20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35–45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65–80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120–150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Customers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5–8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25–35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80–120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180–250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400–500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Credentials Issued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5K–10K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100K+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500K+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1.5M+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4M+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4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 $500K Pre-Seed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00" cy="59436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35331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Development (40%)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303520" y="135331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1719072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Backend, API, dashboard, blockchain 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011680"/>
            <a:ext cx="7315200" cy="59436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05840" y="208483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GTM (35%)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303520" y="208483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$175K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2450592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customer acquisition, case studies, marketing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31520" y="2743200"/>
            <a:ext cx="7315200" cy="59436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281635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(20%)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03520" y="281635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05840" y="3182112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Infrastructure, legal (terms, privacy), team hiring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3474720"/>
            <a:ext cx="7315200" cy="59436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05840" y="354787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Runway Buffer (5%)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303520" y="354787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3913632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Contingency for market pivots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Proof Points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LOIs from pilot manufacturers (500+ employees each) — ready to sign at close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19659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prototype of state machine + REST API (working demo available)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6517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validation: SHRM + Manufacturing Association quotes on credential fraud risk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33375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 commits: Former VP HR Tech, operations director at top logistics firm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0233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filed: Non-transferable credential issuance + prerequisite logic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&amp; Mitigation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uncertainty (blockchain in HR)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188720" y="169164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Legal counsel from HR Tech background; non-blockchain tier-1 option ready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23317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Incumbent competition (LinkedIn, Badgr)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88720" y="274320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We focus on B2B employer control, not resume competition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383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acquisition in traditional sectors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88720" y="379476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Partnerships with staffing &amp; HR consulting firms; pilot LOIs de-risk this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4434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complexity in integrations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88720" y="484632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RESTful API, webhooks; 3rd-party integration specialists on advisory board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Workforce Credentials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914400" y="27432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 | Pilots Ready | Market Demand Clear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C1C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914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Connect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hello@credchain.io | www.credchain.io | Follow us @CredChainHQ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9260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 credentials are fragmented across providers (Coursera, LinkedIn, Badgr, paper certs)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Employees can claim fake or transferable credentials, undermining trust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7432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employers lack control over internal micro-credential programs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stackable prerequisite system—no validation of skill progression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42062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Liability risk: fake certifications in safety-critical roles (manufacturing, healthcare)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Non-transferable blockchain tokens: Credentials bound to employee, revokable by issuer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Stackable prerequisites: Logic layer enforces "Advanced Welding requires Basic Welding"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7432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Employer control: Terms, duration, revocation fully managed by issuer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machine: Eligible → In_Training → Earned → Active → Expired/Revoked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42062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trust: Perfect audit trail for regulated industries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Shape 2"/>
          <p:cNvSpPr/>
          <p:nvPr/>
        </p:nvSpPr>
        <p:spPr>
          <a:xfrm>
            <a:off x="914400" y="1280160"/>
            <a:ext cx="7315200" cy="54864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188720" y="1325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 Credentials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13258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$16B TAM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914400" y="2011680"/>
            <a:ext cx="7315200" cy="548640"/>
          </a:xfrm>
          <a:prstGeom prst="rect">
            <a:avLst/>
          </a:prstGeom>
          <a:solidFill>
            <a:srgbClr val="14B8A6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88720" y="20574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Corporate Training &amp; Development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858000" y="20574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$370B TAM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914400" y="2743200"/>
            <a:ext cx="7315200" cy="54864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88720" y="27889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Certification (US)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58000" y="278892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$50B+ annually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14400" y="3474720"/>
            <a:ext cx="7315200" cy="548640"/>
          </a:xfrm>
          <a:prstGeom prst="rect">
            <a:avLst/>
          </a:prstGeom>
          <a:solidFill>
            <a:srgbClr val="14B8A6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188720" y="3520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 + Logistics + Healthcare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858000" y="352044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15M+ employees in US alone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1: Subscription per Employee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$2–5/employee/month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employees = $200–500/mo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 employees = $2K–5K/mo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0" y="1188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2: Per Credential Issued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0" y="16459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$1–3 per credential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creds/mo = $500–1.5K/mo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 creds/mo = $2K–6K/mo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Blended Revenue: $2.5–$4/employee/month at scale (600+ employees)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34747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Upsell: Compliance reports, audit trails, integrations = +30–50% uplift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MVP: Year 1 (Months 1–12)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employer | 1 credential type | State machine (Eligible→Earned→Active→Expired/Revoked)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19659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 API for employer system integration + Web dashboard for employees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6517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control: Issue, revoke, query credential status. Audit logs.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33375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Non-transferable token: Bound to employee ID, revokable by issuer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0233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500–1,000 employees across pilot customers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(Mo 1–3): Proof of Concept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88720" y="164592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with 1–2 mid-market manufacturers (500–2K employees)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88720" y="219456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credential type (Safety Cert or Skill Badge)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88720" y="274320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contract: $2–3K per employer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35661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(Mo 4–9): Expansion &amp; Product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93192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prerequisite logic, state machine refinement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88720" y="448056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Multi-credential support (3–5 types per employer)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88720" y="502920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5–8 paying customers, 3K–5K employees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14400" y="58521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(Mo 10–12): Sales Acceleration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88720" y="621792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sales team for healthcare, logistics, unions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676656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studies &amp; compliance whitepapers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88720" y="731520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1" marL="6858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Upsell: Integrations, custom branding, reporting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Non-transferable credentials: No forgery risk (vs. Badgr, Credly, LinkedIn)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19659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Issuer control: Only employers can mint &amp; revoke (vs. open-source models)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6517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Stackable logic: Prerequisite enforcement at the protocol layer (vs. spreadsheet-based tracking)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33375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Purpose-built for employers: Not a generic blockchain, not a resume site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0233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Compliance-ready: Audit trails for healthcare, manufacturing regulations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Advisors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0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3258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CEO/Co-Founder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32588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10y enterprise software, 5y blockchain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731520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05840" y="19659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CTO/Co-Founder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0" y="196596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8y backend engineering, credential systems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560320"/>
            <a:ext cx="731520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05840" y="26060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of Sales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260604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7y B2B SaaS, manufacturing &amp; logistics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200400"/>
            <a:ext cx="731520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05840" y="32461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0" y="32461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Former HR Tech exec, Manufacturing Association board member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CredChain - Pitch Deck</dc:title>
  <dc:subject>PptxGenJS Presentation</dc:subject>
  <dc:creator>CredChain Team</dc:creator>
  <cp:lastModifiedBy>CredChain Team</cp:lastModifiedBy>
  <cp:revision>1</cp:revision>
  <dcterms:created xsi:type="dcterms:W3CDTF">2026-04-01T09:58:40Z</dcterms:created>
  <dcterms:modified xsi:type="dcterms:W3CDTF">2026-04-01T09:58:40Z</dcterms:modified>
</cp:coreProperties>
</file>