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F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FleetIQ™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Fleet Maintenance Compliance &amp; Resale Certification Ledger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On-Chain Maintenance Records. Fraud-Proof Vehicle History.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 Round • DUAL Network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F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Team</a:t>
            </a:r>
            <a:endParaRPr lang="en-US" sz="44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097280"/>
          <a:ext cx="7863840" cy="2011680"/>
        </p:xfrm>
        <a:graphic>
          <a:graphicData uri="http://schemas.openxmlformats.org/drawingml/2006/table">
            <a:tbl>
              <a:tblPr/>
              <a:tblGrid>
                <a:gridCol w="1828800"/>
                <a:gridCol w="3017520"/>
                <a:gridCol w="3017520"/>
              </a:tblGrid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Role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Background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Key Skill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Founder/CEO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10Y fleet ops, supply chain logistics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Domain expert, customer access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CTO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Solidity engineer, 5Y blockchain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Smart contracts, DUAL expertise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COO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SaaS scaling, B2B sales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Go-to-market, fundraising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Advisor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Former Samsara Product Manager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Fleet platform integrations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731520" y="3383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Advisors: Angel investors from Convoy, Flexport, Blockchain Capital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F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Funds ($500K Pre-Seed)</a:t>
            </a:r>
            <a:endParaRPr lang="en-US" sz="44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097280"/>
          <a:ext cx="7863840" cy="2011680"/>
        </p:xfrm>
        <a:graphic>
          <a:graphicData uri="http://schemas.openxmlformats.org/drawingml/2006/table">
            <a:tbl>
              <a:tblPr/>
              <a:tblGrid>
                <a:gridCol w="2011680"/>
                <a:gridCol w="2194560"/>
                <a:gridCol w="3474720"/>
              </a:tblGrid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Category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Allocation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Details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Product &amp; Engineering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$250K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Smart contracts, fleet API, Dashboard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Go-to-Market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$150K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Sales, customer onboarding, partnerships (Samsara)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Operations &amp; Legal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$70K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Compliance, regulatory, accounting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Runway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$30K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Buffer, contingency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731520" y="3383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18-month runway to Series A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F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5-Year Financial Projection</a:t>
            </a:r>
            <a:endParaRPr lang="en-US" sz="44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201168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Metric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Y1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Y2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Y3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Y4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Y5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ARR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$500K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$3M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$12M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$28M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$45M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Vehicles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500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5K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25K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75K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150K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Gross Margin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75%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78%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80%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82%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85%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EBITDA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-$400K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$200K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$2.4M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$7M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$15M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731520" y="33832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 to profitability by Y2. TAM capture: $45M ARR ≈ 0.1% of $55B market by Y5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F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&amp; Mitigation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(NHTSA odometer rollback laws): Working with compliance firms; transparent audit trail meets requirements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Adoption (fleet tech integrations): Early partnerships with Samsara advisors; white-label option reduces friction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(blockchain skepticism): Proof-of-concept with first customer; blockchain is invisible to end-user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 (smart contract bugs): Third-party audit, gradual rollout, insurance coverage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F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DUAL Network?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Efficiency: &lt;$0.01 per transaction vs. Ethereum's $0.50-2.00 (1000x cheaper)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Speed: 2-3 second finality (vs. Ethereum 12-15 second blocks)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EVM Compatibility: Existing tools, developers, and Solidity code work seamlessly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Sustainability: Low-energy consensus model (sustainability = fleet buyer confidence)</a:t>
            </a:r>
            <a:endParaRPr lang="en-US" sz="1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F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Build the Future of Fleet Transparency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$500K Pre-Seed | DUAL Network | MVP in 3 Months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0" y="3291840"/>
            <a:ext cx="2743200" cy="548640"/>
          </a:xfrm>
          <a:prstGeom prst="rect">
            <a:avLst/>
          </a:prstGeom>
          <a:solidFill>
            <a:srgbClr val="3B82F6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3200400" y="329184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1F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hello@fleetiq.io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F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Odometer rollback &amp; hidden maintenance history costs fleet buyers $10B+ annually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Manual record-keeping is fragmented, unverifiable, and prone to tampering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Fleet operators lack immutable proof of vehicle condition for resale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Insurers can't assess true maintenance history when underwriting used vehicles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F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Solution: FleetIQ™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Blockchain-backed maintenance tokens for fleet vehicles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768096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Token-per-vehicle tracks immutable maintenance events (oil changes, inspections, repairs)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machine prevents fraud: In_Service → Maintenance_Due → Under_Service → Service_Completed → Ready_for_Resale → Sold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Cryptographic proof at resale: buyer verifies complete, unmodifiable history on-chain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Compatible with fleet platforms (Samsara, Verizon Connect) for seamless integration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F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640080" y="1097280"/>
            <a:ext cx="1920240" cy="2926080"/>
          </a:xfrm>
          <a:prstGeom prst="rect">
            <a:avLst/>
          </a:prstGeom>
          <a:solidFill>
            <a:srgbClr val="2D3748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914400" y="128016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914400" y="18288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Onboard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468880"/>
            <a:ext cx="15544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Fleet operator registers vehicles, mints maintenance tokens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788920" y="1097280"/>
            <a:ext cx="1920240" cy="2926080"/>
          </a:xfrm>
          <a:prstGeom prst="rect">
            <a:avLst/>
          </a:prstGeom>
          <a:solidFill>
            <a:srgbClr val="2D3748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063240" y="128016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3063240" y="18288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2971800" y="2468880"/>
            <a:ext cx="15544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 maintenance events on-chain in real-time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937760" y="1097280"/>
            <a:ext cx="1920240" cy="2926080"/>
          </a:xfrm>
          <a:prstGeom prst="rect">
            <a:avLst/>
          </a:prstGeom>
          <a:solidFill>
            <a:srgbClr val="2D3748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212080" y="128016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5212080" y="18288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Certify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120640" y="2468880"/>
            <a:ext cx="15544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Automatic compliance certification as maintenance accrues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086600" y="1097280"/>
            <a:ext cx="1920240" cy="2926080"/>
          </a:xfrm>
          <a:prstGeom prst="rect">
            <a:avLst/>
          </a:prstGeom>
          <a:solidFill>
            <a:srgbClr val="2D3748"/>
          </a:solidFill>
          <a:ln/>
          <a:effectLst>
            <a:outerShdw sx="100000" sy="100000" kx="0" ky="0" algn="bl" rotWithShape="0" blurRad="76200" dist="25400" dir="8100000">
              <a:srgbClr val="000000">
                <a:alpha val="15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7360920" y="128016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7360920" y="18288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Resale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7269480" y="2468880"/>
            <a:ext cx="15544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 views immutable history; odometer fraud impossible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F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Scope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Fleet Operator: One logistics company with 50 light trucks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Features: Maintenance event logging, state transitions, resale certification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Network: DUAL Network (fast, low-cost, EVM-compatible)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Timeline: 3 months to MVP launch, 2 months to first paying customer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F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44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097280"/>
          <a:ext cx="7863840" cy="2286000"/>
        </p:xfrm>
        <a:graphic>
          <a:graphicData uri="http://schemas.openxmlformats.org/drawingml/2006/table">
            <a:tbl>
              <a:tblPr/>
              <a:tblGrid>
                <a:gridCol w="2560320"/>
                <a:gridCol w="2560320"/>
                <a:gridCol w="256032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Market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TAM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Use Case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Fleet Management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$40B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Compliance, tracking, analytics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Used Vehicle Certification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$10B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Vehicle history, fraud prevention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Insurance (Fleet Risk)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$5B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Underwriting, maintenance history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Total Addressable Market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$55B+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731520" y="365760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 = $55B+</a:t>
            </a:r>
            <a:pPr indent="0" marL="0">
              <a:buNone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| </a:t>
            </a:r>
            <a:pPr indent="0" marL="0">
              <a:buNone/>
            </a:pPr>
            <a:r>
              <a:rPr lang="en-US" sz="16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 (US Fleet) = $8B</a:t>
            </a:r>
            <a:pPr indent="0" marL="0">
              <a:buNone/>
            </a:pPr>
            <a:r>
              <a:rPr lang="en-US" sz="160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| </a:t>
            </a:r>
            <a:pPr indent="0" marL="0">
              <a:buNone/>
            </a:pPr>
            <a:r>
              <a:rPr lang="en-US" sz="1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 (Y1) = $500K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F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Buyers &amp; Revenue Model</a:t>
            </a:r>
            <a:endParaRPr lang="en-US" sz="44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097280"/>
          <a:ext cx="7863840" cy="2286000"/>
        </p:xfrm>
        <a:graphic>
          <a:graphicData uri="http://schemas.openxmlformats.org/drawingml/2006/table">
            <a:tbl>
              <a:tblPr/>
              <a:tblGrid>
                <a:gridCol w="2560320"/>
                <a:gridCol w="2560320"/>
                <a:gridCol w="256032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Buyer Type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Annual Value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Revenue/Vehicle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Fleet Operators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$2-5M (50-500 vehicles)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$5-15/month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Fleet Mgmt Platforms (Samsara)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Per-integration fee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$2K-10K SaaS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Used Vehicle Auctions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Certification fees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$50-200/sale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Insurers (Progressive)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Risk-adjusted underwriting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Fee per assessment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B82F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2937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731520" y="36576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1 Target: $500K - $2M ARR (50-200 fleets, 10K+ vehicles)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F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Advantage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Blockchain = Immutability: Odometer fraud becomes cryptographically impossible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Machine = Legal Compliance: Audit trail satisfies regulatory requirements (NHTSA, FTC)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Network = Low Cost: &lt;$0.01 per maintenance event (vs. $0.50-2.00 on Ethereum)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Fleet-First Design: API integrations with Samsara, Verizon, Geotab (existing fleet ops workflows)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F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Milestones &amp; Traction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 (Now): Smart contract audit, DUAL network deployment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 (Month 3): MVP launch, first fleet operator beta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M2 (Month 5): 50-vehicle pilot, $50K MRR, product-market fit signals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M3 (Month 8): Samsara API integration announced, 200+ vehicles</a:t>
            </a:r>
            <a:endParaRPr lang="en-US" sz="1600" dirty="0"/>
          </a:p>
          <a:p>
            <a:pPr marL="342900" indent="-342900"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M4 (Month 12): $500K ARR, Series A ready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FleetIQ - Pre-Seed Pitch Deck</dc:title>
  <dc:subject>PptxGenJS Presentation</dc:subject>
  <dc:creator>FleetIQ</dc:creator>
  <cp:lastModifiedBy>FleetIQ</cp:lastModifiedBy>
  <cp:revision>1</cp:revision>
  <dcterms:created xsi:type="dcterms:W3CDTF">2026-04-01T10:38:03Z</dcterms:created>
  <dcterms:modified xsi:type="dcterms:W3CDTF">2026-04-01T10:38:03Z</dcterms:modified>
</cp:coreProperties>
</file>