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charts/chart1.xml" ContentType="application/vnd.openxmlformats-officedocument.drawingml.chart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($M)</c:v>
                </c:pt>
              </c:strCache>
            </c:strRef>
          </c:tx>
          <c:spPr>
            <a:solidFill>
              <a:srgbClr val="EAB308"/>
            </a:solidFill>
            <a:ln w="25400" cap="flat">
              <a:solidFill>
                <a:srgbClr val="EAB308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EAB308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AB308"/>
              </a:solidFill>
              <a:ln w="9525" cap="flat">
                <a:solidFill>
                  <a:srgbClr val="EAB308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Year 1</c:v>
                  </c:pt>
                  <c:pt idx="1">
                    <c:v>Year 2</c:v>
                  </c:pt>
                  <c:pt idx="2">
                    <c:v>Year 3</c:v>
                  </c:pt>
                  <c:pt idx="3">
                    <c:v>Year 4</c:v>
                  </c:pt>
                  <c:pt idx="4">
                    <c:v>Year 5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0.5</c:v>
                </c:pt>
                <c:pt idx="1">
                  <c:v>2.5</c:v>
                </c:pt>
                <c:pt idx="2">
                  <c:v>8.5</c:v>
                </c:pt>
                <c:pt idx="3">
                  <c:v>20</c:v>
                </c:pt>
                <c:pt idx="4">
                  <c:v>35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EAB308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9CA3A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37415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9CA3A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F2937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Grid Shares™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23774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DePIN Revenue-Sharing Infrastructure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Grid Shares™ Wins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platform combining fractional ownership + revenue sharing + compliance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Real-world asset focus (not speculative; actual revenue streams)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native: Mutable state &amp; Event Bus remove regulatory friction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Sub-second settlement: Fastest revenue distribution in DePIN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Compliance-first: Built-in securities compliance from day one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White-label ready: Enable other DePIN projects to tokenize assets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(Months 1-6): Partner with 1-2 major DePIN projects for pilot assets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(Months 7-12): Launch marketplace + secondary trading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 (Year 2): Expand to renewable energy developers + major funds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4 (Year 3+): Multi-asset integration (5G, compute, IoT)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Community: DAO governance for token economics + new asset approvals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Revenue Projections</a:t>
            </a:r>
            <a:endParaRPr lang="en-US" sz="4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005840"/>
          <a:ext cx="8229600" cy="36576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Funding Ask: $500K Pre-Seed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development (smart contracts, Event Bus integration): $200K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&amp; legal (securities, KYC/AML, audit): $100K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solar farm partnership + hardware: $100K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Marketing, business development, team: $100K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funds: Achieve MVP launch, pilot revenue, Series A readiness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Timeline: 16 weeks to production MVP, $2M+ ARR by Month 18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&amp; Key Milestones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Team: Smart contract engineers, product lead, compliance specialist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 (Week 8): MVP smart contracts complete, audited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 (Week 12): Solar farm partnership signed, hardware deployed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M3 (Week 16): Live revenue distribution, first token holders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M4 (Month 6): Marketplace launch, secondary trading enabled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M5 (Month 12): Series A readiness with proven revenue model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Tokenize Infrastructure?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23774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the future of DePIN together.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DePIN projects lack institutional infrastructure ownership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Physical assets (solar, EV chargers, 5G nodes) fragmented across many small operators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Retail investors cannot participate in decentralized infrastructure returns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standards for fractional ownership of distributed physical assets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distribution to fractional holders remains manual, slow, and inefficient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Grid Shares™ Solution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Fractional ownership tokens for any physical infrastructure asset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token carries performance metrics, maintenance schedule, revenue formula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 triggers automatic micro-distributions in sub-second finality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 pins tokens to physical assets; state tracks operational status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contracts ensure transparent, auditable revenue sharing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holders earn proportional returns based on asset performance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 asset → Create fractional ownership tokens backed by smart contract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 performance metrics (kWh, uptime, maintenance schedules)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generates revenue (energy sales, service fees, storage revenue)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 detects revenue, calculates token holder distributions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Sub-second settlement: proportional payments auto-distributed to holders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 tracks asset lifecycle: Deployed → Operational → Maintenance → Degraded → Decommissioned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Market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DePIN projects: Helium, Render, Arweave, emerging solar/energy networks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Renewable energy developers: Require fractional capital for expansion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 funds: Seeking tokenized returns from distributed assets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Retail investors: Desire exposure to infrastructure with lower barriers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Telecom operators: 5G nodes, small cell deployment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Industrial IoT: Compute clusters, sensor networks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Primary: 1-2% of distributed revenue per transaction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Secondary: Platform SaaS fees ($5K–20K per asset per month)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Added-Value Services: Compliance management, insurance integration, secondary market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1 conservative: $500K pre-seed → $35M Year 5 at scale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achieved: 100+ assets by Y2, 1,000+ by Y5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Size &amp; TAM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DePIN VC funding: $744M total (massive capital influx)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Fractional infrastructure market: $50B+ addressable TAM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renewable energy capex: $500B annually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Secondary market (trading, derivatives): Additional $10B+ opportunity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 expansion: Every new asset class (IoT, 5G, compute) multiplies market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MVP: Single Solar Farm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solar panels (testable, verifiable, real revenue)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Fractional ownership tokens (ERC-1155 on DUAL)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revenue distribution (hourly kWh settlements)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dashboard (real-time panel diagnostics)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Compliance: Securities compliance for token offering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Timeline: 16 weeks → production-ready MVP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1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AB3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AB30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 Native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7863840" cy="3931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Mutable state: Performance metrics, asset status, holder registry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 Bus: Revenue detection → instant micro-distributions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Compliance Layer: Regulatory data, KYC/AML integration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Geo-positioning: Physical asset location + smart contract sync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Sub-second finality: Guaranteed settlement + audit trail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Ecosystem: Composable with other DePIN tokens, cross-collateral bridges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Grid Shares - DePIN Revenue-Sharing Infrastructure</dc:title>
  <dc:subject>PptxGenJS Presentation</dc:subject>
  <dc:creator>Grid Shares Team</dc:creator>
  <cp:lastModifiedBy>Grid Shares Team</cp:lastModifiedBy>
  <cp:revision>1</cp:revision>
  <dcterms:created xsi:type="dcterms:W3CDTF">2026-04-01T09:38:11Z</dcterms:created>
  <dcterms:modified xsi:type="dcterms:W3CDTF">2026-04-01T09:38:11Z</dcterms:modified>
</cp:coreProperties>
</file>