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1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</c:v>
                </c:pt>
              </c:strCache>
            </c:strRef>
          </c:tx>
          <c:spPr>
            <a:solidFill>
              <a:srgbClr val="F97316"/>
            </a:solidFill>
            <a:ln w="50800" cap="flat">
              <a:solidFill>
                <a:srgbClr val="F9731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97316"/>
              </a:solidFill>
              <a:ln w="9525" cap="flat">
                <a:solidFill>
                  <a:srgbClr val="F9731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400</c:v>
                </c:pt>
                <c:pt idx="1">
                  <c:v>3200</c:v>
                </c:pt>
                <c:pt idx="2">
                  <c:v>12500</c:v>
                </c:pt>
                <c:pt idx="3">
                  <c:v>28000</c:v>
                </c:pt>
                <c:pt idx="4">
                  <c:v>45000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E5E7E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7415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E5E7E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F293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IPFlow™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Platform-Controlled IP Licensing with Event-Driven Metering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657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Pre-Seed Funding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Milestones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Date: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core engine built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LOIs from enterprise pilots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firm partnership in discussion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754880" y="9144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12 Months: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0" y="1280160"/>
            <a:ext cx="3474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SaaS dashboard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3–5 paying pilot customers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v1 live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$400K ARR target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Case: SaaS License APIs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Figma Plugins API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37160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 issues time-bound dev licenses for plugin API access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tracks API calls, usage spikes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IPFlow auto-extends on renewal or revokes if ToS violated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 earns 2–5% on license issuance + $2K/mo subscription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3840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Benefit: Compliance automation, developer self-service, revenue diversification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Roadmap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2025: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dashboard, API v1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0" y="9144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Q3–Q4 2025: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0" y="123444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SaaS, 3 pilots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0" y="9144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2026: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0" y="123444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Usage metering v1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103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Series A Readiness: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256032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$400K ARR from 5 enterprise pilots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 retention &gt; 90%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 to 100+ customers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Projections</a:t>
            </a:r>
            <a:endParaRPr lang="en-US" sz="40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Ask: $500K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98448"/>
            <a:ext cx="228600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1E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(50%) $250K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8229600" cy="3200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709928"/>
            <a:ext cx="256032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Marketing (25%) $125K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103120"/>
            <a:ext cx="8229600" cy="32004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121408"/>
            <a:ext cx="256032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Legal (25%) $125K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651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Runway: 18–24 months to Series A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IP Licensing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IPFlow™ — DUAL Network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05840"/>
            <a:ext cx="77724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IP licensing market is fragmented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$300B TAM yet 90% manual, paper-based processes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real-time usage tracking for metered licensing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 compliance &amp; enforcement are reactive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owners lack dynamic control over usage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Solution: IPFlow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05840"/>
            <a:ext cx="77724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Platform-controlled tokenized licensing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Time-bound OR usage-metered licenses as digital tokens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tracks real-time usage with first-party telemetry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license extension/revocation based on events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Multi-state license lifecycle: Issued → Active → Expiry → Revoked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&amp; Use Cases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Buyers: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Companies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(Figma, Stripe, Slack)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Licensing Firms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&amp; Entertainment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754880" y="137160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Licensing: $300B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License Mgmt: $10B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 (addressable): $50-75B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Go-to-Market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Phase 1: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SaaS use case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Time-bound licenses only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 API for license mgmt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for issuers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75488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Plan: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754880" y="137160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Usage metering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3: Patent licensing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4: Multi-chain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5: Marketplace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Stack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560320" cy="3474720"/>
          </a:xfrm>
          <a:prstGeom prst="rect">
            <a:avLst/>
          </a:prstGeom>
          <a:solidFill>
            <a:srgbClr val="1F2937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058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Backend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463040"/>
            <a:ext cx="21945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Node.js/TypeScript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 (state mgmt)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(RabbitMQ)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 API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 Token Service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Usage Telemetry Engine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91840" y="914400"/>
            <a:ext cx="2560320" cy="3474720"/>
          </a:xfrm>
          <a:prstGeom prst="rect">
            <a:avLst/>
          </a:prstGeom>
          <a:solidFill>
            <a:srgbClr val="1F2937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0" y="10058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474720" y="1463040"/>
            <a:ext cx="21945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React.js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Issuer Dashboard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 Viewer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Usage Analytics UI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Panel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Webhooks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126480" y="914400"/>
            <a:ext cx="2560320" cy="3474720"/>
          </a:xfrm>
          <a:prstGeom prst="rect">
            <a:avLst/>
          </a:prstGeom>
          <a:solidFill>
            <a:srgbClr val="1F2937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09360" y="10058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309360" y="1463040"/>
            <a:ext cx="21945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AWS (ECS/RDS)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Docker Containerization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CI/CD (GitHub Actions)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Monitoring (DataDog)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Key Management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Ready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 Issuance Fee: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2–5% of total contract value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Subscription: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$500–$5K/month per issuer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(based on usage volume)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Projection: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$400K (5 enterprise pilots)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754880" y="192024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Y5 Projection: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029200" y="228600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$45M ARR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(100+ enterprise clients)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IPFlow Wins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05840"/>
            <a:ext cx="77724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platform with event-driven license management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usage telemetry + auto-enforcement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Time-bound AND usage-metered in same token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Enterprise-grade API designed for SaaS workflows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owner retains 100% platform control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Blockchain-ready for future multi-chain licensing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E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Team: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3716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CEO: 10yr enterprise SaaS, IP strategy background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Backend systems architect, event-driven platforms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COO: SaaS go-to-market, partnerships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38328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Former GC at Figma (licensing strategy)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Patent licensing expert (NPE advisory board)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 Product @ Stripe (payments + licensing synergies)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IPFlow™ — DUAL Network VC Pack</dc:title>
  <dc:subject>PptxGenJS Presentation</dc:subject>
  <dc:creator>IPFlow Team</dc:creator>
  <cp:lastModifiedBy>IPFlow Team</cp:lastModifiedBy>
  <cp:revision>1</cp:revision>
  <dcterms:created xsi:type="dcterms:W3CDTF">2026-04-01T10:04:36Z</dcterms:created>
  <dcterms:modified xsi:type="dcterms:W3CDTF">2026-04-01T10:04:36Z</dcterms:modified>
</cp:coreProperties>
</file>