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2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 Size</c:v>
                </c:pt>
              </c:strCache>
            </c:strRef>
          </c:tx>
          <c:spPr>
            <a:solidFill>
              <a:srgbClr val="D4AF3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D4AF37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8B7355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A9927D"/>
              </a:solidFill>
              <a:effectLst/>
            </c:spPr>
          </c:dPt>
          <c:cat>
            <c:multiLvlStrRef>
              <c:f>Sheet1!$A$2:$A$4</c:f>
              <c:multiLvlStrCache>
                <c:ptCount val="3"/>
                <c:lvl>
                  <c:pt idx="0">
                    <c:v>Luxury Resale</c:v>
                  </c:pt>
                  <c:pt idx="1">
                    <c:v>Authentication Services</c:v>
                  </c:pt>
                  <c:pt idx="2">
                    <c:v>Counterfeit Problem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</c:v>
                </c:pt>
                <c:pt idx="1">
                  <c:v>5</c:v>
                </c:pt>
                <c:pt idx="2">
                  <c:v>350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4A465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2A2530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(ARR)</c:v>
                </c:pt>
              </c:strCache>
            </c:strRef>
          </c:tx>
          <c:spPr>
            <a:solidFill>
              <a:srgbClr val="D4AF37"/>
            </a:solidFill>
            <a:ln w="38100" cap="flat">
              <a:solidFill>
                <a:srgbClr val="D4AF37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D4AF37"/>
              </a:solidFill>
              <a:ln w="9525" cap="flat">
                <a:solidFill>
                  <a:srgbClr val="D4AF37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0.12</c:v>
                </c:pt>
                <c:pt idx="1">
                  <c:v>2</c:v>
                </c:pt>
                <c:pt idx="2">
                  <c:v>10</c:v>
                </c:pt>
                <c:pt idx="3">
                  <c:v>30</c:v>
                </c:pt>
                <c:pt idx="4">
                  <c:v>55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4A465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2A2530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D4AF37"/>
                </a:solidFill>
              </a:rPr>
              <a:t>LuxeVerify™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</a:rPr>
              <a:t>Resale Authentication Ledger for Luxury Consignment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D4AF37"/>
                </a:solidFill>
              </a:rPr>
              <a:t>Blockchain-backed chain of custody for authenticated luxury goods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Team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F37"/>
                </a:solidFill>
              </a:rPr>
              <a:t>Founder &amp; CEO: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[Blockchain engineer, 8+ years Web3 / authentication systems]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F37"/>
                </a:solidFill>
              </a:rPr>
              <a:t>Co-Founder &amp; Head of Partnerships: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[15+ years luxury/consignment industry]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F37"/>
                </a:solidFill>
              </a:rPr>
              <a:t>Head of Product: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[Former PM at major consignment platform]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</a:rPr>
              <a:t>Advisors: Founders of Vestiaire &amp; Rebag, Chief Authentication Officer (major luxury group)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Use Case Example: Birkin Bag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</a:rPr>
              <a:t>Step 1: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Seller consigns Hermès Birkin to The RealReal. Experts authenticate it.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</a:rPr>
              <a:t>Step 2: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LuxeVerify issues NFT token. State = Authenticated.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</a:rPr>
              <a:t>Step 3: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Buyer purchases via The RealReal. Token transfers to buyer wallet. State = Sold → Received.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</a:rPr>
              <a:t>Step 4: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Buyer resells on Vestiaire. Token already proves authenticity. No re-authentication needed.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7432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</a:rPr>
              <a:t>Step 5: </a:t>
            </a:r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Token State = Resale_Listed. Immutable chain of custody visible to all.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Path to Series A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F37"/>
                </a:solidFill>
              </a:rPr>
              <a:t>Pre-Seed ($500K):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Smart contract audit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MVP with 1 platform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1,000 items authenticated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0" y="9144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F37"/>
                </a:solidFill>
              </a:rPr>
              <a:t>Series A Targets: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2801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100K items on-chain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$2M+ ARR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3-5 platforms live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Risks &amp; Mitigation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</a:rPr>
              <a:t>Risk: Slow platform adoption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Mitigation: Deep partnerships with The RealReal and Vestiaire founders (advisors); white-label offering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</a:rPr>
              <a:t>Risk: Blockchain skepticism in luxury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1945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Mitigation: Hide blockchain from end-users; platforms control UX; focus on ROI (reduced re-authentication)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7432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</a:rPr>
              <a:t>Risk: Regulatory clarity on digital assets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31089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Mitigation: Tokens are not for investment; operate as B2B infrastructure SaaS; legal review underway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6576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</a:rPr>
              <a:t>Risk: Counterfeiters mint fake tokens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40233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Mitigation: Only The RealReal wallet can mint; token verification via immutable ledger; no off-chain token transfer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The Ask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F37"/>
                </a:solidFill>
              </a:rPr>
              <a:t>$500K Pre-Seed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Use of Funds: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Smart contract dev &amp; audit: $150K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Platform integration &amp; go-to-market: $150K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Team (2 engineers, 1 partnerships): $150K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Legal, infrastructure, marketing: $50K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D4AF37"/>
                </a:solidFill>
              </a:rPr>
              <a:t>LuxeVerify™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The immutable chain of custody for authenticated luxury.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D4AF37"/>
                </a:solidFill>
              </a:rPr>
              <a:t>From platform skeptics to industry standard in 5 years.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The Problem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$350B in counterfeit luxury goods flood resale markets globally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Authentication inconsistency: each platform re-authenticates, wasting resources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No permanent, transferable proof of authenticity after first sale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Buyers lack confidence; platforms lack liability protection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Manual chain of custody = human error, fraud, and slow verification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Market Opportunity</a:t>
            </a:r>
            <a:endParaRPr lang="en-US" sz="40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91440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D4AF37"/>
                </a:solidFill>
              </a:rPr>
              <a:t>TAM: $55B across resale + authentication + fraud prevention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The Solution: LuxeVerify™ DUAL Network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A blockchain-based authentication ledger where: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76809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Tokens represent authenticated items issued by consignment platforms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DUAL becomes the permanent certificate of authenticity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Token transfers create immutable chain of custody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Clone detection: same token can't exist in two places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Buyers get instant verification; platforms reduce liability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Item State Lifecycle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F37"/>
                </a:solidFill>
              </a:rPr>
              <a:t>Authenticated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 → </a:t>
            </a:r>
            <a:pPr algn="ctr" indent="0" marL="0">
              <a:buNone/>
            </a:pPr>
            <a:r>
              <a:rPr lang="en-US" sz="1600" b="1" dirty="0">
                <a:solidFill>
                  <a:srgbClr val="D4AF37"/>
                </a:solidFill>
              </a:rPr>
              <a:t>For_Sale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 → </a:t>
            </a:r>
            <a:pPr algn="ctr" indent="0" marL="0">
              <a:buNone/>
            </a:pPr>
            <a:r>
              <a:rPr lang="en-US" sz="1600" b="1" dirty="0">
                <a:solidFill>
                  <a:srgbClr val="D4AF37"/>
                </a:solidFill>
              </a:rPr>
              <a:t>Sold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 → </a:t>
            </a:r>
            <a:pPr algn="ctr" indent="0" marL="0">
              <a:buNone/>
            </a:pPr>
            <a:r>
              <a:rPr lang="en-US" sz="1600" b="1" dirty="0">
                <a:solidFill>
                  <a:srgbClr val="D4AF37"/>
                </a:solidFill>
              </a:rPr>
              <a:t>Received</a:t>
            </a:r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 → </a:t>
            </a:r>
            <a:pPr algn="ctr" indent="0" marL="0">
              <a:buNone/>
            </a:pPr>
            <a:r>
              <a:rPr lang="en-US" sz="1600" b="1" dirty="0">
                <a:solidFill>
                  <a:srgbClr val="D4AF37"/>
                </a:solidFill>
              </a:rPr>
              <a:t>Resale_Listed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D4AF37"/>
                </a:solidFill>
              </a:rPr>
              <a:t>Each state transition is immutable and timestamped on-chain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MVP Focus: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Single consignment platform (The RealReal or Vestiaire)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Luxury handbags or watches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Existing authentication records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Go-to-Market Strategy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F37"/>
                </a:solidFill>
              </a:rPr>
              <a:t>Year 1: Single Platform Launch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Partner with 1 major platform (The RealReal)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Launch with handbags (highest volume)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474720" y="9144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F37"/>
                </a:solidFill>
              </a:rPr>
              <a:t>Years 2-3: Multi-Platform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474720" y="1280160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Expand to watches, jewelry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Add 2-3 more consignment platforms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217920" y="9144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F37"/>
                </a:solidFill>
              </a:rPr>
              <a:t>Year 5: Industry Standard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217920" y="1280160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De facto standard across luxury resale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API integrations with authentication services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Revenue Model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Transaction Fee: 1-2% of item sale price (per transaction)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Platform SaaS: $5K-20K monthly for consignment platforms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API Access: Premium tier for authentication services (Entrupy, Vestiaire)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Clone Detection: Tier-based pricing for large-scale authentication providers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3931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D4AF37"/>
                </a:solidFill>
              </a:rPr>
              <a:t>Y1: 1,000 items, $5K/mo platform fee = ~$120K ARR | Y5: 500K items, multiple platforms = $55M ARR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Competitive Advantage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Immutable Ledger: Once authenticated, forever trustworthy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Network Effects: Multi-platform adoption drives buyer/seller adoption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Clone Proof: Cryptographic verification prevents duplicate tokens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Regulatory Safe Harbor: Immutable audit trail = liability protection for platforms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</a:rPr>
              <a:t>B2B2C Model: Platforms brand as own, we provide infrastructure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5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D4AF37"/>
                </a:solidFill>
              </a:rPr>
              <a:t>Financial Projections (5-Year)</a:t>
            </a:r>
            <a:endParaRPr lang="en-US" sz="40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914400"/>
          <a:ext cx="82296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023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D4AF37"/>
                </a:solidFill>
              </a:rPr>
              <a:t>($mm ARR) | From 1,000 items → 500K items across platforms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LuxeVerify Pitch Deck</dc:title>
  <dc:subject>PptxGenJS Presentation</dc:subject>
  <dc:creator>LuxeVerify</dc:creator>
  <cp:lastModifiedBy>LuxeVerify</cp:lastModifiedBy>
  <cp:revision>1</cp:revision>
  <dcterms:created xsi:type="dcterms:W3CDTF">2026-04-01T10:34:36Z</dcterms:created>
  <dcterms:modified xsi:type="dcterms:W3CDTF">2026-04-01T10:34:36Z</dcterms:modified>
</cp:coreProperties>
</file>