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NILStream™</a:t>
            </a:r>
            <a:endParaRPr lang="en-US" sz="6400" dirty="0"/>
          </a:p>
        </p:txBody>
      </p:sp>
      <p:sp>
        <p:nvSpPr>
          <p:cNvPr id="3" name="Text 1"/>
          <p:cNvSpPr/>
          <p:nvPr/>
        </p:nvSpPr>
        <p:spPr>
          <a:xfrm>
            <a:off x="457200" y="237744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Athlete Endorsement Payment Orchestration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3474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Pre-Seed Funding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A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 Economics — Year 1</a:t>
            </a:r>
            <a:endParaRPr lang="en-US" sz="44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828800" y="1188720"/>
          <a:ext cx="5486400" cy="320040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</a:tblGrid>
              <a:tr h="355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Metric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Value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Pilot Agencies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Total Athletes Under Mgmt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Avg Deal Size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$100K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Deal Flow Per Year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$2M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Take Rate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1.5%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Annual Revenue (Deal Flow)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$30K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SaaS Fees (2 × $5K/mo)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$120K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Y1 Total ARR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$150K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A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5-Year Projections</a:t>
            </a:r>
            <a:endParaRPr lang="en-US" sz="44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0" y="1188720"/>
          <a:ext cx="7315200" cy="2560320"/>
        </p:xfrm>
        <a:graphic>
          <a:graphicData uri="http://schemas.openxmlformats.org/drawingml/2006/table">
            <a:tbl>
              <a:tblPr/>
              <a:tblGrid>
                <a:gridCol w="1097280"/>
                <a:gridCol w="1097280"/>
                <a:gridCol w="1097280"/>
                <a:gridCol w="1097280"/>
                <a:gridCol w="1097280"/>
                <a:gridCol w="1097280"/>
              </a:tblGrid>
              <a:tr h="51206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Year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Y1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Y2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Y3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Y4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Y5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</a:tr>
              <a:tr h="51206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ARR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$0.15M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$2M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$10M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$25M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$50M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</a:tr>
              <a:tr h="51206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Agencies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8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25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60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120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</a:tr>
              <a:tr h="51206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Athletes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150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500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1,500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3,500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</a:tr>
              <a:tr h="51206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Deal Flow Managed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$2M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$50M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$200M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$500M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$1B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731520" y="393192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Path to $50M ARR by Y5 assumes 40% YoY growth post-MVP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A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Positioning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Existing solutions: Fan-facing NIL marketplaces (Opendorse, HYRM) — NOT compliance/ops infrastructure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Legacy sports mgmt tools (CAA, WME) — proprietary, not SaaS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Manual spreadsheets + accountants — slow, error-prone, no real-time visibility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NILStream advantage: B2B SaaS for deal orchestration + compliance for NIL agencies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A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 &amp; Team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Status: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914400" y="146304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Conversations with 3 boutique NIL agencies (MVPs signed)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 Network infrastructure foundation complete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Wireframes + UX for deal tracking workflows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6974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Founding Team: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32004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CEO: 8 yrs fintech/payments, 3 yrs sports tech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CTO: DUAL Network architect, SaaS infrastructure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Advisor: Former CAA executive, $500M+ NIL portfolio management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1A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Pre-Seed Use of Funds — $500K</a:t>
            </a:r>
            <a:endParaRPr lang="en-US" sz="4400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828800" y="1188720"/>
          <a:ext cx="5486400" cy="2743200"/>
        </p:xfrm>
        <a:graphic>
          <a:graphicData uri="http://schemas.openxmlformats.org/drawingml/2006/table">
            <a:tbl>
              <a:tblPr/>
              <a:tblGrid>
                <a:gridCol w="2286000"/>
                <a:gridCol w="1600200"/>
                <a:gridCol w="160020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Category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Amount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Product Dev (MVP)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$200K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40%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Sales &amp; Partnerships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$120K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24%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Compliance &amp; Legal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$80K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16%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Ops &amp; Admin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$60K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12%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Contingency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$40K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8%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F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15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1A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Join Us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457200" y="2743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Building the infrastructure for athlete earnings in the NIL era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3474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Pre-Seed: $500K | info@nilstream.io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A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NIL agencies manage complex endorsement deals with fragmented workflows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centralized platform to track deal flow, payout splits, and compliance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Manual spreadsheets → errors, delays, audit risks, unscalable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Athletes, agents, platforms all work in silos with no visibility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Opportunity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NIL Market: $2.5B → Growing 30% annually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Sports Management Industry: $20B TAM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768096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NIL deals exploding post-NCAA ruling (2021)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Agencies (CAA, WME) need enterprise infrastructure for athletes, brands, platforms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University compliance offices require tracking &amp; reporting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Fragmented ecosystem = massive efficiency gap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Solution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NILStream™: Endorsement Deal Orchestration Platform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1554480"/>
            <a:ext cx="768096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Centralized deal flow tracking across all athletes and brands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Automatic payout split calculation (athlete/agent/platform)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compliance reporting &amp; audit trails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with agency operations (built on DUAL Network)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31520" y="38404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Benefits: Transparency, Efficiency, Compliance, Scalability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A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It Works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Deal Lifecycle States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1188720" cy="548640"/>
          </a:xfrm>
          <a:prstGeom prst="rect">
            <a:avLst/>
          </a:prstGeom>
          <a:solidFill>
            <a:srgbClr val="EF4444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554480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Negotiated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1645920" y="1828800"/>
            <a:ext cx="137160" cy="0"/>
          </a:xfrm>
          <a:prstGeom prst="line">
            <a:avLst/>
          </a:prstGeom>
          <a:noFill/>
          <a:ln w="254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828800" y="1554480"/>
            <a:ext cx="1188720" cy="548640"/>
          </a:xfrm>
          <a:prstGeom prst="rect">
            <a:avLst/>
          </a:prstGeom>
          <a:solidFill>
            <a:srgbClr val="EF4444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828800" y="1554480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Contracted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017520" y="1828800"/>
            <a:ext cx="137160" cy="0"/>
          </a:xfrm>
          <a:prstGeom prst="line">
            <a:avLst/>
          </a:prstGeom>
          <a:noFill/>
          <a:ln w="254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00400" y="1554480"/>
            <a:ext cx="1188720" cy="548640"/>
          </a:xfrm>
          <a:prstGeom prst="rect">
            <a:avLst/>
          </a:prstGeom>
          <a:solidFill>
            <a:srgbClr val="EF4444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0" y="1554480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A1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Received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389120" y="1828800"/>
            <a:ext cx="137160" cy="0"/>
          </a:xfrm>
          <a:prstGeom prst="line">
            <a:avLst/>
          </a:prstGeom>
          <a:noFill/>
          <a:ln w="254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1554480"/>
            <a:ext cx="1188720" cy="548640"/>
          </a:xfrm>
          <a:prstGeom prst="rect">
            <a:avLst/>
          </a:prstGeom>
          <a:solidFill>
            <a:srgbClr val="EF4444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0" y="1554480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Split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A1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Calculated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760720" y="1828800"/>
            <a:ext cx="137160" cy="0"/>
          </a:xfrm>
          <a:prstGeom prst="line">
            <a:avLst/>
          </a:prstGeom>
          <a:noFill/>
          <a:ln w="254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943600" y="1554480"/>
            <a:ext cx="1188720" cy="548640"/>
          </a:xfrm>
          <a:prstGeom prst="rect">
            <a:avLst/>
          </a:prstGeom>
          <a:solidFill>
            <a:srgbClr val="EF4444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943600" y="1554480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Distributed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132320" y="1828800"/>
            <a:ext cx="137160" cy="0"/>
          </a:xfrm>
          <a:prstGeom prst="line">
            <a:avLst/>
          </a:prstGeom>
          <a:noFill/>
          <a:ln w="254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315200" y="1554480"/>
            <a:ext cx="1188720" cy="548640"/>
          </a:xfrm>
          <a:prstGeom prst="rect">
            <a:avLst/>
          </a:prstGeom>
          <a:solidFill>
            <a:srgbClr val="EF4444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0" y="1554480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Reported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31520" y="2468880"/>
            <a:ext cx="768096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each deal from negotiation to final compliance reporting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Auto-calculate payouts: 85% athlete / 10% agent / 5% platform (configurable)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Push payments to Stripe Connect / ACH + compliance logs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dashboard for agency operations &amp; athlete earnings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A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(6 months)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NIL agency (pilot customer)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athletes, 15-20 active endorsement deals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Endorsement tracking only (media, brand partnerships)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on DUAL Network for multi-party workflow + compliance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Integration: Stripe Connect for payouts, Google Sheets export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 Customers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2560320" cy="2926080"/>
          </a:xfrm>
          <a:prstGeom prst="rect">
            <a:avLst/>
          </a:prstGeom>
          <a:solidFill>
            <a:srgbClr val="374151"/>
          </a:solidFill>
          <a:ln w="25400">
            <a:solidFill>
              <a:srgbClr val="EF444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37160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Boutique NIL Agencies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23774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10-50 athletes, $10M-50M AUM, need operational efficiency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0" y="1188720"/>
            <a:ext cx="2560320" cy="2926080"/>
          </a:xfrm>
          <a:prstGeom prst="rect">
            <a:avLst/>
          </a:prstGeom>
          <a:solidFill>
            <a:srgbClr val="374151"/>
          </a:solidFill>
          <a:ln w="25400">
            <a:solidFill>
              <a:srgbClr val="EF444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91840" y="137160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Sports Firms (CAA, WME)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3774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500+ athletes, $500M+ AUM, need portfolio infrastructure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943600" y="1188720"/>
            <a:ext cx="2560320" cy="2926080"/>
          </a:xfrm>
          <a:prstGeom prst="rect">
            <a:avLst/>
          </a:prstGeom>
          <a:solidFill>
            <a:srgbClr val="374151"/>
          </a:solidFill>
          <a:ln w="25400">
            <a:solidFill>
              <a:srgbClr val="EF444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035040" y="137160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University Compliance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3774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20-100 student-athletes, need NIL reporting &amp; audit trails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A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Go-to-Market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Y1: Land 1-2 boutique agencies (pilot → reference customer)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Y1-Y2: Build sports law + compliance partnerships for university deals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Y2: Expand to mid-market agencies (50-200 athletes)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Y3+: Enterprise partnerships (CAA, WME, talent networks)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 partnerships with Stripe, settlement payment platforms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A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Model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1-2% take of managed deal flow (average agency deal: $100K-500K)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$2K-10K monthly SaaS fee (per agency, tiered by athletes)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reporting addon ($500-2K/month for universities)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 white-label license ($20K-50K/year, large firms)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38404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5 agencies × $50K AUM × 1.5% = $3.75K MRR recurring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NILStream™ — Athlete Endorsement Payment Orchestration</dc:title>
  <dc:subject>PptxGenJS Presentation</dc:subject>
  <dc:creator>NILStream™</dc:creator>
  <cp:lastModifiedBy>NILStream™</cp:lastModifiedBy>
  <cp:revision>1</cp:revision>
  <dcterms:created xsi:type="dcterms:W3CDTF">2026-04-01T10:22:16Z</dcterms:created>
  <dcterms:modified xsi:type="dcterms:W3CDTF">2026-04-01T10:22:16Z</dcterms:modified>
</cp:coreProperties>
</file>