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Perpetual Yield™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Recursive Royalty Tokens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0" y="2834640"/>
            <a:ext cx="1828800" cy="73152"/>
          </a:xfrm>
          <a:prstGeom prst="rect">
            <a:avLst/>
          </a:prstGeom>
          <a:solidFill>
            <a:srgbClr val="F59E0B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Economics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914400" y="1600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Platform Fee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1440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 SaaS ARPU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60%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914400" y="3611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 Target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Strategy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(0-3mo): Beta with 1 indie artist + 50 users (SoundCloud)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(3-6mo): Expand to 10 artists, optimize UX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(6-12mo): Platform partnership (Spotify, SoundCloud)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(12mo+): Art, books, design; enterprise licensing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5-Year Projections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914400" y="1600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Revenue (MVP)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$350K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1440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 Revenue (10 artists)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$45M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914400" y="3611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Revenue (Platform + Enterprise)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Pre-Seed Allocation ($500K)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Engineering: Tech team (smart contracts, backend, mobile)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Operations: Legal (IP), compliance, artist relations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Marketing: Artist acquisition, platform partnerships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 Admin: Runway, infrastructure, legal entity setup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Founder: 10y blockchain + music industry experience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CTO: Ex-Ethereum smart contract engineer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Advisor: Former Spotify licensing executive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Advisor: IP law expert (Debevoise &amp; Plimpton)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Perpetual Yield™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2651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Recursive Royalties. Infinite Revenue.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Forever.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Artists lose control of royalties after first sale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Platforms take 30-50% cut; creators see pennies on resales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visibility into derivative works or compositions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Royalty management fragmented across 10+ platforms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 economy growing 25% YoY but royalty infrastructure stalled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Tokenize creative IP with self-executing royalty rules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 resale, 2% derivatives, 1% compositions — artist-defined &amp; automatic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 tracks lineage infinitely; all generations captured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Layer calculates &amp; distributes royalties in real-time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platform for all IP types: music, art, books, design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Artist mints token: 'Song.mp3' → Royalty Rule Card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encode: 5% on resale, 2% on derivatives, 1% on compositions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listed on marketplace; first buyer pays full price + mints derivative tokens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resale/derivative auto-triggers royalty distribution to artist chain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Layer ensures IP law compliance (DMCA, sampling rights, etc.)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Traction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$250B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914400" y="1600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 Economy TAM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$5B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1440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Royalty Management Market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$2B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914400" y="3611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NFT Resale Royalty Market (Growing)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MVP: Music Platform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artist, single song, resale royalties only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SoundCloud/Spotify-like interface + royalty dashboard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derivative tracking in V1 (scope creep risk)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Integration: DUAL Logic Layer, Event Bus, mutable state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Launch: 6-month timeline, 1 artist, 100 early users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Streams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Fee: 2-5% on royalty distributions ($0 MVP, $50K-200K Y1)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 SaaS: $10-50/month for advanced analytics &amp; compliance tools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Licensing: Music platforms (Spotify, SoundCloud) → white-label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 Licensing: Recursive royalty tech to Web3 platforms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Perpetual Yield Wins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solution with recursive royalty logic (infinite generations)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DUAL-native: Logic Layer + Event Bus + mutable state = self-executing contracts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Artist-controlled rules vs. platform-controlled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Compliant: Built-in IP law layer (DMCA, publishing rights)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First-mover in recursive IP tokenization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Architecture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2286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Layer: Recursive royalty calculation engine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Bus: Lineage tracking (mints, sales, derivatives)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State: Ownership chain + royalty chain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Layer: Automated IP law validation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Machine: Minted → Listed → Sold → Resold → Royalty_Distributed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2026-04-01T09:45:13Z</dcterms:created>
  <dcterms:modified xsi:type="dcterms:W3CDTF">2026-04-01T09:45:13Z</dcterms:modified>
</cp:coreProperties>
</file>