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PharmChain™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457200" y="28346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4B8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Manufacturer-to-Dispenser Product Family Custody Ledger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Position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8229600" cy="4572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28016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direct DSCSA-native custody ledger competitors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Indirect: Legacy ERP systems, blockchain pilots (slow)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edge: DUAL native state machine = compliance-by-design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Speed-to-compliance &gt; 3–6 months vs. industry average 18+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Ecosystem: Integrations with McKesson, Cardinal, Cassida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Placeholder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8229600" cy="4572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28016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Founder/CEO: Pharma supply chain expert, blockchain background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CTO: DUAL Network protocol contributor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Head of Regulatory: Former FDA/DSCSA compliance lead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Advisors: Novo Nordisk supply chain VP, McKesson CIO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Hiring: 2 FTEs (engineer, compliance ops) in pre-seed period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Traction &amp; Milestones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8229600" cy="4572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28016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DUAL testnet MVP: 500 batches, 10 state transitions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LOI from Novo Nordisk (GLP-1 pilot)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 2026: Live mainnet, 1 product family, 3 pharmacy pilots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 2026: 10 pharmacies, $500K revenue run-rate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2027: Series A target, 100+ product families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5-Year Financial Projections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8229600" cy="4572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28016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Y1 (2026): $500K revenue, 2 FTEs, -$200K net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Y2: $5M revenue, ramp to $3M SaaS + $2M per-unit fees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Y3: $20M revenue, path to profitability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Y4–5: $50M+ revenue, 50%+ margins, Series B ready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TAM expansion: GLP-1 → oncology → rare disease → general pharma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of Funds ($500K Raise)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8229600" cy="4572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28016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Engineering (50%): $250K – DUAL protocol integration, APIs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&amp; Partnerships (25%): $125K – Pharma outreach, pilots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&amp; Legal (15%): $75K – DSCSA audit readiness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(10%): $50K – Team, infrastructure, runway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18-month runway through Series A conversation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Build the Compliance Layer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1828800" y="2560320"/>
            <a:ext cx="54864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PharmChain™</a:t>
            </a:r>
            <a:endParaRPr lang="en-US" sz="2000" dirty="0"/>
          </a:p>
          <a:p>
            <a:pPr algn="ctr" indent="0" marL="0">
              <a:buNone/>
            </a:pPr>
            <a:endParaRPr lang="en-US" sz="2000" dirty="0"/>
          </a:p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founders@pharmchain.tech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www.pharmchain.tech</a:t>
            </a:r>
            <a:endParaRPr lang="en-US" sz="2000" dirty="0"/>
          </a:p>
          <a:p>
            <a:pPr algn="ctr" indent="0" marL="0">
              <a:buNone/>
            </a:pPr>
            <a:endParaRPr lang="en-US" sz="2000" dirty="0"/>
          </a:p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Pre-seed: $500K | 18-month runway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8229600" cy="4572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28016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Pharma supply chain lacks traceability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DSCSA mandate requires serialization but no custody ledger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Counterfeits &amp; diversion cost industry $200B+ annually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solutions = siloed systems, manual handoffs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Wholesalers, pharmacies operate in compliance darkness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8229600" cy="4572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28016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Immutable custody ledger on DUAL Network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serialized batches: Manufacture → Transit → Pharmacy → Dispense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Manufacturer signatures embedded; wholesaler handoffs logged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compliance auditing &amp; degraded mode support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Pay-per-serialized-unit or monthly flat fee model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It Works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8229600" cy="4572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28016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Manufacturer signs batch, mints custody ledger entry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Wholesaler logs receipt &amp; handoff (state transition)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Pharmacy confirms receipt, readies for dispensing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Dispense event triggers final release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All events immutable; compliance audit trail complete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 Architecture Advantage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8229600" cy="4572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28016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Mutable State: Track custody events &amp; transitions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Layer: Enforce DSCSA serialization rules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 Bus: Real-time notifications to stakeholders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Graceful Degradation: Offline batch mode when needed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Native state machine enforcement = no external oracles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Custody State Machine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8229600" cy="4572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28016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Manufactured → In_Transit → At_Pharmacy → Dispensed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Degraded Mode: Batch submission when network unavailable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 Trail: Every state transition signed &amp; timestamped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Validation: State transitions enforce business rules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Recovery: Replay ledger to verify chain of custody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Opportunity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8229600" cy="4572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28016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DSCSA Compliance Market: $2B TAM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Pharma Supply Chain Integrity: $8B TAM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pharmaceutical market: $1.4T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tailwinds: DSCSA expansion worldwide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buyers: Novo Nordisk, Eli Lilly, Pfizer, McKesson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Model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8229600" cy="4572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28016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Per-Unit Pricing: $0.01 – $0.05 per serialized unit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Volume-based discounts for large pharma manufacturers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flat fee per product family (SaaS option)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Y1: 1 drug family, 1 wholesaler, 3–5 pharmacies → $150K–$500K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margins: 75%+ (network effects at scale)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Go-to-Market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8229600" cy="4572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28016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 (Q2–Q3): MVP with Novo Nordisk / GLP-1 vials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 (Q4): 3–5 pharmacy partners; add Eli Lilly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3 (2025): Expand to 10+ product families &amp; 50+ pharmacies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focus: Direct to brand manufacturers + wholesalers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audit readiness = guaranteed buyer need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PharmChain™ - Pitch Deck</dc:title>
  <dc:subject>PptxGenJS Presentation</dc:subject>
  <dc:creator>PharmChain™</dc:creator>
  <cp:lastModifiedBy>PharmChain™</cp:lastModifiedBy>
  <cp:revision>1</cp:revision>
  <dcterms:created xsi:type="dcterms:W3CDTF">2026-04-01T08:53:39Z</dcterms:created>
  <dcterms:modified xsi:type="dcterms:W3CDTF">2026-04-01T08:53:39Z</dcterms:modified>
</cp:coreProperties>
</file>