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TAM</c:v>
                </c:pt>
              </c:strCache>
            </c:strRef>
          </c:tx>
          <c:spPr>
            <a:solidFill>
              <a:srgbClr val="60A5F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Maritime Finance</c:v>
                  </c:pt>
                  <c:pt idx="1">
                    <c:v>Voyage Accounting</c:v>
                  </c:pt>
                  <c:pt idx="2">
                    <c:v>Fintech SaaS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500</c:v>
                </c:pt>
                <c:pt idx="1">
                  <c:v>5</c:v>
                </c:pt>
                <c:pt idx="2">
                  <c:v>0.5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FFFFF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E0F2FE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($M)</c:v>
                </c:pt>
              </c:strCache>
            </c:strRef>
          </c:tx>
          <c:spPr>
            <a:solidFill>
              <a:srgbClr val="10B981"/>
            </a:solidFill>
            <a:ln w="38100" cap="flat">
              <a:solidFill>
                <a:srgbClr val="10B98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0B981"/>
              </a:solidFill>
              <a:ln w="9525" cap="flat">
                <a:solidFill>
                  <a:srgbClr val="10B98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0.3</c:v>
                </c:pt>
                <c:pt idx="1">
                  <c:v>2</c:v>
                </c:pt>
                <c:pt idx="2">
                  <c:v>8</c:v>
                </c:pt>
                <c:pt idx="3">
                  <c:v>18</c:v>
                </c:pt>
                <c:pt idx="4">
                  <c:v>35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FFFFF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E0F2FE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60A5FA"/>
                </a:solidFill>
              </a:rPr>
              <a:t>ShipShare™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Voyage Revenue Accounting &amp; Payable-Claims Orchestration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E0F2FE"/>
                </a:solidFill>
              </a:rPr>
              <a:t>DUAL Network — Pre-Seed Pitch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The Ask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1828800" y="1005840"/>
            <a:ext cx="5486400" cy="64008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828800" y="100584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C1B2A"/>
                </a:solidFill>
              </a:rPr>
              <a:t>$500K Pre-Seed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0A5FA"/>
                </a:solidFill>
              </a:rPr>
              <a:t>Use of Funds: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78638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45% – Engineering (ledger, API, Event Bus)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20% – Operations &amp; Customer Success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15% – Sales &amp; Partnership (maritime ops, ship-finance)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15% – Compliance, Legal, Regulatory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</a:rPr>
              <a:t>5% – Runway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Traction &amp; Partnerships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LOI from Tier 1 maritime operator (15-vessel fleet)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Shipping finance bank expressed interest in pilot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Preliminary regulatory feedback: maritime compliance bodies view favorably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Team: 2 founders with 15+ years maritime + fintech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60A5FA"/>
                </a:solidFill>
              </a:rPr>
              <a:t>ShipShare™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E0F2FE"/>
                </a:solidFill>
              </a:rPr>
              <a:t>Infrastructure for Maritime Revenue Certainty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Questions?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The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Maritime operators manage voyage revenue manually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Freight earnings, bunker costs, port fees scattered across systems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Ship-finance lenders demand immutable settlement logs for compliance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No event-driven payout orchestration — claims settle days/weeks later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$500B maritime finance market lacks modern accounting infrastructure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The Solution: ShipShare™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Tokenized voyage revenue splits — immutable, transparent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Event-driven payout cascades: Freight → Bunker → Port Fees → Crew → Lenders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Settlement log satisfies lender audits &amp; flag state regulations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Single operator, single fleet — deep operational integration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Real-time reconciliation against voyage status (Planned → Underway → Completed → Settled)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MVP: Focused Scope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840480" cy="3474720"/>
          </a:xfrm>
          <a:prstGeom prst="rect">
            <a:avLst/>
          </a:prstGeom>
          <a:solidFill>
            <a:srgbClr val="E0F2FE">
              <a:alpha val="20000"/>
            </a:srgbClr>
          </a:solidFill>
          <a:ln w="25400">
            <a:solidFill>
              <a:srgbClr val="60A5FA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4008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B2A"/>
                </a:solidFill>
              </a:rPr>
              <a:t>Core Features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178308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5-vessel fleet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Freight revenue only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Immutable ledger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Event Bus triggers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Voyage state machine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846320" y="1097280"/>
            <a:ext cx="3840480" cy="3474720"/>
          </a:xfrm>
          <a:prstGeom prst="rect">
            <a:avLst/>
          </a:prstGeom>
          <a:solidFill>
            <a:srgbClr val="10B981">
              <a:alpha val="20000"/>
            </a:srgbClr>
          </a:solidFill>
          <a:ln w="25400">
            <a:solidFill>
              <a:srgbClr val="10B981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B2A"/>
                </a:solidFill>
              </a:rPr>
              <a:t>Future Expansion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0" y="178308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Multi-operator hub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All revenue streams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P&amp;I club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Lender ecosystem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C1B2A"/>
                </a:solidFill>
              </a:rPr>
              <a:t>Regulatory dashboards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Revenue Model</a:t>
            </a:r>
            <a:endParaRPr lang="en-US" sz="3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1371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C1B2A"/>
                          </a:solidFill>
                        </a:rPr>
                        <a:t>Revenue Stream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5F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C1B2A"/>
                          </a:solidFill>
                        </a:rPr>
                        <a:t>Amount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5F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% of Settled 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2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$5K–20K/month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2F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SaaS: Settlement, Compliance, Reporting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2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0.5–1.0% per voyage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A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2FE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2697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Year 1 Target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640080" y="31546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$500K pre-seed → $300K ARR by end of Year 1 (50+ voyages/month at avg $6K settlement)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3794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Year 5 Projection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42519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$35M ARR from 20+ operators, $2T+ cumulative revenue orchestrated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Market Opportunity</a:t>
            </a:r>
            <a:endParaRPr lang="en-US" sz="3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Target Buyers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743200" cy="3474720"/>
          </a:xfrm>
          <a:prstGeom prst="rect">
            <a:avLst/>
          </a:prstGeom>
          <a:solidFill>
            <a:srgbClr val="E0F2FE">
              <a:alpha val="30000"/>
            </a:srgbClr>
          </a:solidFill>
          <a:ln w="25400">
            <a:solidFill>
              <a:srgbClr val="60A5FA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594360" y="11887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1B2A"/>
                </a:solidFill>
              </a:rPr>
              <a:t>Maritime Operators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94360" y="17830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C1B2A"/>
                </a:solidFill>
              </a:rPr>
              <a:t>Fleet owners needing real-time settlement reconciliation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383280" y="1005840"/>
            <a:ext cx="2743200" cy="3474720"/>
          </a:xfrm>
          <a:prstGeom prst="rect">
            <a:avLst/>
          </a:prstGeom>
          <a:solidFill>
            <a:srgbClr val="E0F2FE">
              <a:alpha val="30000"/>
            </a:srgbClr>
          </a:solidFill>
          <a:ln w="25400">
            <a:solidFill>
              <a:srgbClr val="60A5FA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520440" y="11887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1B2A"/>
                </a:solidFill>
              </a:rPr>
              <a:t>Ship-Finance Lenders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520440" y="17830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C1B2A"/>
                </a:solidFill>
              </a:rPr>
              <a:t>Banks requiring immutable audit logs for risk assessment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309360" y="1005840"/>
            <a:ext cx="2743200" cy="3474720"/>
          </a:xfrm>
          <a:prstGeom prst="rect">
            <a:avLst/>
          </a:prstGeom>
          <a:solidFill>
            <a:srgbClr val="E0F2FE">
              <a:alpha val="30000"/>
            </a:srgbClr>
          </a:solidFill>
          <a:ln w="25400">
            <a:solidFill>
              <a:srgbClr val="60A5FA"/>
            </a:solidFill>
            <a:prstDash val="solid"/>
          </a:ln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46520" y="11887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1B2A"/>
                </a:solidFill>
              </a:rPr>
              <a:t>P&amp;I Clubs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46520" y="17830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C1B2A"/>
                </a:solidFill>
              </a:rPr>
              <a:t>Insurance pools needing instant claim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Why ShipShare™ Wins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Deep domain integration: Real-time voyage state tracking, not manual data entry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Regulatory moat: Immutable ledger = automatic lender &amp; flag-state compliance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Network effect: Multi-operator hub drives exponential value (future)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</a:rPr>
              <a:t>Tokenized model: Revenue splits transparent, claimable, auditable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0A5FA"/>
                </a:solidFill>
              </a:rPr>
              <a:t>Financial Projections (5-Year)</a:t>
            </a:r>
            <a:endParaRPr lang="en-US" sz="3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00584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ShipShare™ — Voyage Revenue Accounting Platform</dc:title>
  <dc:subject>PptxGenJS Presentation</dc:subject>
  <dc:creator>ShipShare</dc:creator>
  <cp:lastModifiedBy>ShipShare</cp:lastModifiedBy>
  <cp:revision>1</cp:revision>
  <dcterms:created xsi:type="dcterms:W3CDTF">2026-04-01T10:07:21Z</dcterms:created>
  <dcterms:modified xsi:type="dcterms:W3CDTF">2026-04-01T10:07:21Z</dcterms:modified>
</cp:coreProperties>
</file>