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8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 Tokens™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457200" y="29260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A1A1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Tokenized Attention &amp; Engagement Economy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8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Signal Tokens Win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768096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DUAL-native architecture: Bot-proof identity prevents fraud at protocol level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Programmable engagement: Quality metrics baked into token value, not guesswork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Transparent provenance: Blockchain verification of every engagement signal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 effects: More users = higher token value for publishers &amp; brands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8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Use Cases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C48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Publishers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3657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Monetize audience engagement beyond ads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 bot-driven traffic impact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Data-driven content optimization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Premium audience segments for brands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846320" y="100584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C48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120640" y="1463040"/>
            <a:ext cx="3657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Purchase verified, genuine audience attention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Geo-targeted campaigns with quality assurance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Engagement authenticity guarantees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Performance-based marketing ROI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8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18-Month Roadmap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768096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1-3: MVP with single publisher partner; 1K users; article engagement only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4-6: Multi-engagement type support; Bot detection 2.0; Initial marketplace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7-9: 10K users; Brand onboarding; Token trading UI; Analytics dashboard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10-12: Multi-publisher platform; Geo-premium tiers; Advanced scoring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13-18: Global expansion; API ecosystem; Loyalty platform integrations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8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&amp; Advisors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768096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Founding team: Former ad-tech, blockchain, &amp; identity verification experts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Advisory board: CEOs from major publishers, ad networks, and loyalty platforms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 expertise in bot detection, engagement metrics, and blockchain infrastructure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record of successful exits in ad-tech and fintech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8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$500K Pre-Seed Round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C48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of Funds (40% each)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3657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Engineering (40%): Core platform, bot detection, DUAL integration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&amp; Partnerships (40%): Publisher deals, brand partnerships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(20%): Legal, compliance, financial infrastructure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846320" y="100584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C48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Milestones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120640" y="1463040"/>
            <a:ext cx="3657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months of runway for team of 4-5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launch at 6 months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Series A ($2-3M) at 12 months with 10K users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8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 Tokens™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457200" y="29260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A1A1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Build the Authenticated Attention Economy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8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768096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advertising ($400B market) relies on bots, fake clicks, and inaccurate engagement metrics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Publishers can't prove attention quality; brands waste budgets on non-genuine engagement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attention economy lacks transparency, programmability, and verified value exchange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 fraud &amp; bot farming cost brands 20-30% of marketing budgets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8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Solution: Signal Tokens™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768096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attention transformed into tokenized, tradeable assets with verified provenance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30-second deep-read engagement worth more than drive-by clicks (quality scoring)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Identity verification (DUAL's Identity Layer) prevents bot farming and fake engagement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 state evolution: Earned → Maturing → Redeemable → Spent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Brands purchase verified attention tokens for guaranteed, genuine audience engagement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8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DUAL-Native Infrastructure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C48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Capabilities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3657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Identity Layer: Bot prevention &amp; engagement verification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Mutable State: Track engagement depth &amp; token maturity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Logic Layer: Quality scoring &amp; value calculation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Geo-positioning: Location-based attention premiums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846320" y="100584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C48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Edge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120640" y="1463040"/>
            <a:ext cx="3657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Cryptographic identity ensures engagement authenticity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Programmable engagement depth metrics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Location-aware audience targeting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Scalable infrastructure for global attention markets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8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 Lifecycle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768096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EARNED: User completes engagement (article read, video watch, verified interaction)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MATURING: Token gains value over time based on quality metrics &amp; verification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REDEEMABLE: Token ready for marketplace trading or redemption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SPENT: Brand purchases token to access verified audience; publisher claims value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8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Opportunity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C48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Addressable Market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3657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Advertising: $400B global market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Attention Economy: $50B+ addressable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 Tech: Growing at 9% CAGR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 Fraud: $19.3B annually (recovery opportunity)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846320" y="100584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C48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 Customers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120640" y="1463040"/>
            <a:ext cx="3657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Content platforms (news, media, publishers)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 networks &amp; DSPs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 marketing teams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Loyalty &amp; rewards platforms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8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&amp; Launch Strategy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C48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 (6 months)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3657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content platform partner (publication or news site)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engagement type: article reads (30+ seconds = signal)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1,000 verified users minimum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Basic quality scoring (depth, time, identity)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846320" y="100584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C48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 (12 months)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120640" y="1463040"/>
            <a:ext cx="3657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 engagement types (video, comments, shares)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10,000+ active users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 marketplace &amp; token trading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Geo-based premium tiers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8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Streams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768096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Marketplace Fee: 10-15% of token trades on secondary market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Publisher SaaS: Monthly subscription for engagement tracking &amp; analytics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 Licensing: Premium access to high-quality attention segments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Geo-Targeting Premium: Location-based attention bundles command price premiums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8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 1-5 Projections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C48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Growth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3657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 1: $0 → $300K (launch, 1000 users)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 2: $1.2M (10K users, 3 publishers)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 3: $6.5M (50K users, marketplace launch)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 4: $18M (200K users, brand ecosystem)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 5: $40M (1M+ users, global expansion)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846320" y="100584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C48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 Economics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120640" y="1463040"/>
            <a:ext cx="3657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 value: $0.50 - $2.00 per engagement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acquisition cost: $15-25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Lifetime value: $200+ per user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Payback period: 8-12 months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 Tokens™ - Pitch Deck</dc:title>
  <dc:subject>PptxGenJS Presentation</dc:subject>
  <dc:creator>Signal Tokens™</dc:creator>
  <cp:lastModifiedBy>Signal Tokens™</cp:lastModifiedBy>
  <cp:revision>1</cp:revision>
  <dcterms:created xsi:type="dcterms:W3CDTF">2026-04-01T09:42:32Z</dcterms:created>
  <dcterms:modified xsi:type="dcterms:W3CDTF">2026-04-01T09:42:32Z</dcterms:modified>
</cp:coreProperties>
</file>