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</c:v>
                </c:pt>
              </c:strCache>
            </c:strRef>
          </c:tx>
          <c:spPr>
            <a:solidFill>
              <a:srgbClr val="6366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120</c:v>
                </c:pt>
                <c:pt idx="1">
                  <c:v>850</c:v>
                </c:pt>
                <c:pt idx="2">
                  <c:v>3500</c:v>
                </c:pt>
                <c:pt idx="3">
                  <c:v>12000</c:v>
                </c:pt>
                <c:pt idx="4">
                  <c:v>35000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SpectrumAlloc™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FCC Spectrum Lease Workflow &amp; Compliance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Pitch Deck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Projections (Y1–Y5)</a:t>
            </a:r>
            <a:endParaRPr lang="en-US" sz="28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Model</a:t>
            </a:r>
            <a:endParaRPr lang="en-US" sz="2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566160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  <a:gridCol w="1828800"/>
                <a:gridCol w="2286000"/>
              </a:tblGrid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Y1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Y3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Y5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$120K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$3.5M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$35M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CAC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$12K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$8K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LTV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$54K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$85K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$150K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EBITDA Margin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-120%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-15%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+32%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Sales: Direct enterprise (Tier-1 carriers) + Broker partnerships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Marketing: FCC compliance conferences, trade shows, webinars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Product: Self-serve for small brokers; white-label for carriers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 focus: 8 pilot licenses with top-3 carriers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Founder/CEO: 12 years spectrum regulatory (FCC Office of Engineering &amp; Technology)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Ex-Vodafone, 8 years telecom infrastructure, full-stack developer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Advisor: Former FCC Chairman's Chief Counsel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Advisor: Senior Director of Spectrum Strategy, Tier-1 carrier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$500K Pre-Seed</a:t>
            </a:r>
            <a:endParaRPr lang="en-US" sz="28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566160"/>
        </p:xfrm>
        <a:graphic>
          <a:graphicData uri="http://schemas.openxmlformats.org/drawingml/2006/table">
            <a:tbl>
              <a:tblPr/>
              <a:tblGrid>
                <a:gridCol w="5029200"/>
                <a:gridCol w="3200400"/>
              </a:tblGrid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Category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Allocation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Product Development (MVP)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$250K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Sales &amp; Partnerships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$100K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Regulatory &amp; Legal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$75K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Operations &amp; Admin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$50K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Runway &amp; Contingency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$25K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36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SpectrumAlloc™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FCC spectrum ledger for the modern carrier.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contact@spectrumalloc.io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www.spectrumalloc.io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FCC spectrum licensing is fragmented: lease agreements, sub-leases, and compliance tracking are siloed in email, spreadsheets, and disconnected systems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Licensees (Dish, Verizon) lack automated oversight of lease transfers and regulatory compliance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violations (Part 47) risk license suspension and $100K+ fines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geo-positioning &amp; monitoring creates bottlenecks in lease renewals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Solution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Unified SaaS ledger for FCC spectrum lease lifecycle management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compliance monitoring (FCC Part 47 built-in)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lease transfer tracking with audit trails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Geo-positioned coverage maps &amp; renewal workflows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 Lifecycle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914400" y="1645920"/>
            <a:ext cx="1097280" cy="10972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011680" y="2194560"/>
            <a:ext cx="365760" cy="0"/>
          </a:xfrm>
          <a:prstGeom prst="line">
            <a:avLst/>
          </a:prstGeom>
          <a:noFill/>
          <a:ln w="38100">
            <a:solidFill>
              <a:srgbClr val="6366F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0" y="1645920"/>
            <a:ext cx="1097280" cy="10972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0040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297680" y="2194560"/>
            <a:ext cx="365760" cy="0"/>
          </a:xfrm>
          <a:prstGeom prst="line">
            <a:avLst/>
          </a:prstGeom>
          <a:noFill/>
          <a:ln w="38100">
            <a:solidFill>
              <a:srgbClr val="6366F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0" y="1645920"/>
            <a:ext cx="1097280" cy="10972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Monitored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194560"/>
            <a:ext cx="365760" cy="0"/>
          </a:xfrm>
          <a:prstGeom prst="line">
            <a:avLst/>
          </a:prstGeom>
          <a:noFill/>
          <a:ln w="38100">
            <a:solidFill>
              <a:srgbClr val="6366F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772400" y="1645920"/>
            <a:ext cx="1097280" cy="10972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777240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Renewed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32004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Licensed: FCC grant issued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Leased: Sublease agreement recorded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Monitored: Real-time compliance tracking &amp; geo-verification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Renewed: License renewal workflow initiated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Features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FCC license holder, single frequency band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active sub-lessee per license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 agreement upload &amp; OCR parsing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milestone tracking (Part 47 checklist)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 visualization (coverage zone map)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Spectrum Leasing &amp; Compliance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Spectrum Secondary Market: $15B / year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 Services: $3B / year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1,200+ licensed spectrum holders in US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10896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Tier-1 Carriers (Dish, Verizon, T-Mobile)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Spectrum Brokers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MVNOs with leased spectrum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Fee: 0.5–1% of lease value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SaaS: $500–$2,000 per licensee (based on portfolio size)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$10M lease → $50K transaction fee + $1,500/mo recurring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LTV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3-year: $54K–$144K per licensee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FCC mandates real-time compliance reporting (2024 rule change)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Spectrum secondary market growth: +40% YoY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$16B spectrum auction pipeline (2025–2027)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integrated solution exists; vendors use legacy workflows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Moat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FCC compliance expertise built into product (first-mover)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effects: Data standardization &amp; benchmark pricing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 IP &amp; proprietary compliance algorithms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relationships with Tier-1 carriers &amp; brokers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SpectrumAlloc - Pre-Seed Pitch</dc:title>
  <dc:subject>PptxGenJS Presentation</dc:subject>
  <dc:creator>SpectrumAlloc Team</dc:creator>
  <cp:lastModifiedBy>SpectrumAlloc Team</cp:lastModifiedBy>
  <cp:revision>1</cp:revision>
  <dcterms:created xsi:type="dcterms:W3CDTF">2026-04-01T09:55:03Z</dcterms:created>
  <dcterms:modified xsi:type="dcterms:W3CDTF">2026-04-01T09:55:03Z</dcterms:modified>
</cp:coreProperties>
</file>