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Mesh™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Composable Credential Stack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 Integration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 Layer: Zero-knowledge proofs for credential verification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 Layer: Programmable stacking rules &amp; prerequisites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Mutable State: Expiry, revocation, compliance holds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Layer: GDPR data minimization, regulatory audit trails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composable credential stack built for DUAL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privacy + programmability = unique moat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adopter advantage in credential economy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B2B SaaS defensibility: switching costs, data network effects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&amp; Use of Funds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 pre-seed investment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months runway (team + ops)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launch with Onfido/Jumio partnership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enterprise user pilots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Series A: $2M+ B2B SaaS metrics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1031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3200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credential economy.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identity fragmented across 100+ platforms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KYC data locked in silos, user has no portability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Professionals can't stack credentials (cert + insurance + verification)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institutions duplicate identity verification 10+ times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self-sovereign, verifiable credential standard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Mesh Solution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credentials as programmable, composable tokens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 credentials to unlock progressively higher-value interactions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KYC + Professional Cert + Insurance = access to tokenized real estate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Self-sovereign, portable, GDPR-compliant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on DUAL Network: privacy-preserving, programmable rules, compliant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Credential States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Issued → Verified → Active → Stacked → Expired → Revoked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revocation via blockchain attestation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 audit trail for compliance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Users control their credential portfolio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&amp; Go-to-Market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MVP: Single credential type (KYC verification), 100 users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with identity verification platform (Onfido, Jumio partnership)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2: Professional certifications (ISO, AWS, CPA)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3: Multi-credential stacking for fintech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identity market: $30B by 2028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Credential verification market: $8B TAM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KYC/AML spending: $15B+ annually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Tokenized real estate &amp; securities: $100B+ addressable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 advantage: native privacy + compliance layer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$1–5 per credential per month (B2B SaaS)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$0.50–2 per verification event (transaction-based)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Volume-based pricing for enterprise partnerships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$400K Y1 → $50M Y5 with DUAL scaling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Founding Team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CEO: 5+ years identity/fintech (prior: Square, Stripe KYC)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CTO: Blockchain engineer, DUAL core contributor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COO: Former VP Sales at identity startup (10M+ users)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C1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Fintech: Multi-layer KYC + credit score + insurance verification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PropTech: Tokenized real estate access gates (KYC + accredited investor)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Insurance: Claims verification via professional credentials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 Tech: Certified skills + background check stacking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Trust Mesh - Composable Credential Stack</dc:title>
  <dc:subject>PptxGenJS Presentation</dc:subject>
  <dc:creator>Trust Mesh</dc:creator>
  <cp:lastModifiedBy>Trust Mesh</cp:lastModifiedBy>
  <cp:revision>1</cp:revision>
  <dcterms:created xsi:type="dcterms:W3CDTF">2026-04-01T09:35:20Z</dcterms:created>
  <dcterms:modified xsi:type="dcterms:W3CDTF">2026-04-01T09:35:20Z</dcterms:modified>
</cp:coreProperties>
</file>