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VotePath™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Community Governance Platform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| Pre-Seed Funding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FFFFFF"/>
                </a:solidFill>
              </a:rPr>
              <a:t>CEO: Blockchain + Governance Expert</a:t>
            </a:r>
            <a:endParaRPr lang="en-US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5+ years crypto protocol design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CTO: Full-Stack Engineer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Shipped 3 Web3 projects to production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COO: Former HOA Operations Director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8 years FirstService Residential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Compliance Lead: Legal Expert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Specializes in community governance law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 &amp; Traction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✓ Q1 2024: MVP Complete </a:t>
            </a:r>
            <a:endParaRPr lang="en-US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Pilot with Emerald Pointe HOA (200 residents)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✓ Q2 2024: First $4.8K ARR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99.2% participation rate achieved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Q3 2024: 3 Additional HOAs (Target)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Pipeline: Westminister Court, Oakwood Glen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Q4 2024: Series A Ready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$400K ARR, B2B partnership with Associa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Mitigation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Regulatory Risk</a:t>
            </a:r>
            <a:endParaRPr lang="en-US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Compliance-first design; partnerships with legal experts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Adoption Risk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B2B relationships reduce customer acquisition friction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Technology Risk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Proven blockchain infrastructure; Layer 2 for cost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Competitive Risk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Early mover advantage + IP in geo-location verification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Use of Funds: $500K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219456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4630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2011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&amp; Engineering (40%)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017520" y="1188720"/>
            <a:ext cx="219456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017520" y="14630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$125K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108960" y="2103120"/>
            <a:ext cx="2011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GTM (25%)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0" y="1188720"/>
            <a:ext cx="219456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14630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$100K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577840" y="2103120"/>
            <a:ext cx="2011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 (20%)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955280" y="1188720"/>
            <a:ext cx="219456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955280" y="14630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$75K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046720" y="2103120"/>
            <a:ext cx="2011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(15%)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VotePath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Massive Market </a:t>
            </a:r>
            <a:endParaRPr lang="en-US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$90B+ TAM; 200M+ residents nationwide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Proven MVP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99.2% vote participation (vs. 40% industry)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Expert Team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Blockchain + HOA operations + compliance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Clear Monetization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$4.8K-$24K per community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Path to Unicorn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B2B partnerships unlock national scale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Governance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VotePath™ | DUAL Network Pre-Seed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Inquiries: hello@votepath.io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8E8F0"/>
                </a:solidFill>
              </a:rPr>
              <a:t>HOAs, co-ops, and corporate boards struggle with outdated governance: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Manual voting processes 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E8E8F0"/>
                </a:solidFill>
              </a:rPr>
              <a:t>No digital verification of legitimacy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E8E8F0"/>
                </a:solidFill>
              </a:rPr>
              <a:t>Lack of transparency &amp; auditability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E8E8F0"/>
                </a:solidFill>
              </a:rPr>
              <a:t>Compliance &amp; conflict-of-interest risks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E8E8F0"/>
                </a:solidFill>
              </a:rPr>
              <a:t>No integration with community identity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Solution: VotePath™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8B5CF6"/>
                </a:solidFill>
              </a:rPr>
              <a:t>Blockchain-based voting tokens + smart governance rules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</a:rPr>
              <a:t>
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Voting Tokens: 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Represent resident/member/shareholder voting rights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Geo-Positioning: 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Verifies HOA residency at vote time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Identity Layer: 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Ties votes to individuals securely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Compliance Engine: 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Enforces quorum, super-majorities, conflict-of-interest rules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Works: Governance Lifecycle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548640" cy="548640"/>
          </a:xfrm>
          <a:prstGeom prst="ellipse">
            <a:avLst/>
          </a:prstGeom>
          <a:solidFill>
            <a:srgbClr val="8B5CF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2103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Proposal Created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143000" y="1645920"/>
            <a:ext cx="457200" cy="0"/>
          </a:xfrm>
          <a:prstGeom prst="line">
            <a:avLst/>
          </a:prstGeom>
          <a:noFill/>
          <a:ln w="25400">
            <a:solidFill>
              <a:srgbClr val="E8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011680" y="1371600"/>
            <a:ext cx="548640" cy="548640"/>
          </a:xfrm>
          <a:prstGeom prst="ellipse">
            <a:avLst/>
          </a:prstGeom>
          <a:solidFill>
            <a:srgbClr val="7C3AE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01168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828800" y="2103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Voting Open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606040" y="1645920"/>
            <a:ext cx="457200" cy="0"/>
          </a:xfrm>
          <a:prstGeom prst="line">
            <a:avLst/>
          </a:prstGeom>
          <a:noFill/>
          <a:ln w="25400">
            <a:solidFill>
              <a:srgbClr val="E8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0" y="1371600"/>
            <a:ext cx="548640" cy="548640"/>
          </a:xfrm>
          <a:prstGeom prst="ellipse">
            <a:avLst/>
          </a:prstGeom>
          <a:solidFill>
            <a:srgbClr val="6D28D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91840" y="2103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Quorum Reached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069080" y="1645920"/>
            <a:ext cx="457200" cy="0"/>
          </a:xfrm>
          <a:prstGeom prst="line">
            <a:avLst/>
          </a:prstGeom>
          <a:noFill/>
          <a:ln w="25400">
            <a:solidFill>
              <a:srgbClr val="E8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120640" y="1371600"/>
            <a:ext cx="548640" cy="548640"/>
          </a:xfrm>
          <a:prstGeom prst="ellipse">
            <a:avLst/>
          </a:prstGeom>
          <a:solidFill>
            <a:srgbClr val="5B21B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937760" y="2103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Approved/Rejected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715000" y="1645920"/>
            <a:ext cx="457200" cy="0"/>
          </a:xfrm>
          <a:prstGeom prst="line">
            <a:avLst/>
          </a:prstGeom>
          <a:noFill/>
          <a:ln w="25400">
            <a:solidFill>
              <a:srgbClr val="E8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83680" y="1371600"/>
            <a:ext cx="548640" cy="548640"/>
          </a:xfrm>
          <a:prstGeom prst="ellipse">
            <a:avLst/>
          </a:prstGeom>
          <a:solidFill>
            <a:srgbClr val="8B5CF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8368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400800" y="210312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31520" y="301752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Secure Identity Verification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Geo-positioning + biometric authentication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Smart Compliance Rules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Enforced at each stage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Transparent Ledger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Immutable voting history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256032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HOA Market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173736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$90B</a:t>
            </a:r>
            <a:endParaRPr lang="en-US" sz="32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Total Market</a:t>
            </a:r>
            <a:endParaRPr lang="en-US" sz="3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
200M+ residents
</a:t>
            </a:r>
            <a:endParaRPr lang="en-US" sz="3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Key Players: FirstService, Associa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56032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SaaS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474720" y="173736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$5B</a:t>
            </a:r>
            <a:endParaRPr lang="en-US" sz="32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Market Size</a:t>
            </a:r>
            <a:endParaRPr lang="en-US" sz="3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
Corporate boards, co-ops,
</a:t>
            </a:r>
            <a:endParaRPr lang="en-US" sz="3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associations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035040" y="1097280"/>
            <a:ext cx="2560320" cy="274320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Adoption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217920" y="173736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8B5CF6"/>
                </a:solidFill>
              </a:rPr>
              <a:t>↑ 40% YoY</a:t>
            </a:r>
            <a:endParaRPr lang="en-US" sz="28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Enterprise</a:t>
            </a:r>
            <a:endParaRPr lang="en-US" sz="28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governance
</a:t>
            </a:r>
            <a:endParaRPr lang="en-US" sz="28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E8E8F0"/>
                </a:solidFill>
              </a:rPr>
              <a:t>trusted infrastructure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Traction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Phase 1: Single HOA Management Company</a:t>
            </a:r>
            <a:endParaRPr lang="en-US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Focus: Budget allocation votes for 200 residents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Outcomes: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99.2% vote participation vs. 40% industry avg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Zero compliance violations (full audit trail)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Phase 2: Expand to 3-5 HOAs + Co-ops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Target: 5K+ active voters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840480" cy="292608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Per-Resident Model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4747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$1-3/resident/month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
Target: 200-500 residents/HOA
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200 residents × $2 = $400/month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$4,800 ARR per property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840480" cy="2926080"/>
          </a:xfrm>
          <a:prstGeom prst="rect">
            <a:avLst/>
          </a:prstGeom>
          <a:solidFill>
            <a:srgbClr val="3A3A4E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Model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937760" y="1828800"/>
            <a:ext cx="34747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$500-2K/community/month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
Flat fee for HOA management platforms
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FirstService, Associa relationships
</a:t>
            </a:r>
            <a:endParaRPr lang="en-US" sz="16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Better unit economics at scale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Direct Relationships with Platform Operators</a:t>
            </a:r>
            <a:endParaRPr lang="en-US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Partnership with FirstService, Associa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Pilot Programs in Major Metro Areas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5-10 properties in Year 1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Content &amp; Compliance Marketing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Position as governance standard-setter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API-First Integration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8F0"/>
                </a:solidFill>
              </a:rPr>
              <a:t>Embedded voting within existing platforms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b="1" dirty="0">
                <a:solidFill>
                  <a:srgbClr val="8B5CF6"/>
                </a:solidFill>
              </a:rPr>
              <a:t>Blockchain-Native Architecture </a:t>
            </a:r>
            <a:endParaRPr lang="en-US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Immutable audit trail, zero fraud risk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Geolocation Identity Verification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Only solution with resident verification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Built-in Compliance Rules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No separate compliance layer needed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Governance Expertise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Deep knowledge of HOA/corporate bylaws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</a:rPr>
              <a:t>Faster Time-to-Vote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8E8F0"/>
                </a:solidFill>
              </a:rPr>
              <a:t>vs. paper ballots, email, proxy voting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VotePath - Pre-Seed Pitch Deck</dc:title>
  <dc:subject>PptxGenJS Presentation</dc:subject>
  <dc:creator>VotePath Team</dc:creator>
  <cp:lastModifiedBy>VotePath Team</cp:lastModifiedBy>
  <cp:revision>1</cp:revision>
  <dcterms:created xsi:type="dcterms:W3CDTF">2026-04-01T10:17:10Z</dcterms:created>
  <dcterms:modified xsi:type="dcterms:W3CDTF">2026-04-01T10:17:10Z</dcterms:modified>
</cp:coreProperties>
</file>