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Wage Protocol™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Self-Executing Payroll on DUAL Network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12-Month MVP Timeline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Q1: Logic Layer + split rule engine, CA tax compliance module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Q2: Event Bus, stablecoin settlement integration, insurance routing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Q3: Pilot with single enterprise (ADP or Paychex integration)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Q4: Launch, marketing to payroll platforms, expand to 50 employees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Ongoing: Tax jurisdiction expansion, regulatory approval, network growth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Case: Gig Economy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Gig platform pays worker $2,500 salary token at week-end settlement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Wage Protocol auto-splits: tax withholding → US Treasury, net → worker wallet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Worker sees funds in 30 seconds vs 3 days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avoids 1099 reconciliation errors, compliance audits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routing: Health coverage premium deducted atomically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Economics (Year 1)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employee served: $1.50/month (dev + compliance)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per employee: $10/month (SaaS + processor fee blend)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margin: 85% (software + automated compliance)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CAC: $5,000 per enterprise customer (ADP, Paychex pre-sales)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LTV: $15,000 (3-year average customer, $2-5K ARR per enterprise)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Funding Ask: $500K Pre-Seed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(50%): 2 engineers, 1 compliance expert, 1 product manager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(30%): Logic Layer MVP, Event Bus, DUAL integration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Legal (10%): CA tax rules, regulatory review, insurance licensing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(10%): Sales, partnerships with ADP, Paychex, Gusto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 supports 12-month MVP to customer pilot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Next Steps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talks with 3 payroll processors for pilot partnerships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 Department of Revenue: preliminary compliance review (informal)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integration: technical architecture approved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Close $500K, hire team, launch MVP Q1 2026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Goal: 10 enterprise pilots by end of 2026, 100+ by 2027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Wage Protocol™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 payroll. Compliant. On DUAL.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Payroll settlement takes 1-3 days; employees see money later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Tax compliance is fragmented: federal, state, local rules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Gig workers and contractors lack instant, reliable payments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Payroll processors manage 3-5 day float + compliance overhead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infrastructure: old bank rails, siloed data systems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Solution: Wage Protocol™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Salary tokens that auto-split on receipt into tax, 401k, insurance, loans, discretionary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Sub-second finality on DUAL Network (vs 1-3 day settlement)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 Layer encodes split rules; Compliance Layer handles tax jurisdictions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 auto-distributes funds to government, pension, insurance, employee wallet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Employers and platforms emit salary token → automatic reconciliation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 &amp; Flow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Minted: Employer issues salary token (e.g., $2,500 USDC-backed)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Split: Logic Layer executes rules (30% tax, 5% 401k, 2% insurance, 63% discretionary)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Distributed: Event Bus routes to respective addresses (gov, pension, insurer, employee)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Reconciled: Compliance Layer generates tax documents &amp; audit trail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Finality: Sub-second on DUAL vs days on traditional rails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Scope &amp; Go-to-Market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employer (50 employees), single jurisdiction (California), USD stablecoin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Tax split rules for CA: federal, state, FICA, SDI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 distributes to: CA Department of Revenue, employer 401k pool, insurance carrier, employee wallet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customer: ADP, Paychex, modern HR platforms (Gusto, Rippling)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B2B SaaS: $2-5/employee/month or 0.5% of payroll processed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Addressable Market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Payroll processing: $15B global TAM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Gig economy payments: ~$5B in wages paid annually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tax tech: $10B+ market for integrations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100+ payroll processors + HR platforms × 1M+ employees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adopters: High-volume gig platforms, multi-state employers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DUAL Network?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Sub-second finality eliminates settlement risk &amp; delays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 Layer: Encode split rules trustlessly, no intermediaries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Layer: Tax rules as smart contracts, audit-ready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Bus: Atomic multi-party distribution (tax, pension, employee, insurance)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asset rails: Stablecoin settlement on-chain, no bridge complexity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to combine instant payroll + compliance automation on blockchain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treasury integration: connects employer, government, pension funds, insurers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compliance built-in: generates tax forms, audit logs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effects: More platforms → more jurisdictions → more tax rules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B2B positioning: Enterprise customers, not consumer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855F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SaaS: $2-5 per employee per month (scales with headcount)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Processor fee: 0.5% of payroll volume (aligns with customer success)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add-on: $500-2,000/year for tax jurisdiction updates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1: $500K (50 employees × $10/mo × 50 employers × 12 months)</a:t>
            </a:r>
            <a:endParaRPr lang="en-US" sz="1800" dirty="0"/>
          </a:p>
          <a:p>
            <a:pPr algn="l"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5: $55M (project to 1M employees across platform partners)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Wage Protocol - Self-Executing Payroll</dc:title>
  <dc:subject>PptxGenJS Presentation</dc:subject>
  <dc:creator>Wage Protocol</dc:creator>
  <cp:lastModifiedBy>Wage Protocol</cp:lastModifiedBy>
  <cp:revision>1</cp:revision>
  <dcterms:created xsi:type="dcterms:W3CDTF">2026-04-01T09:28:07Z</dcterms:created>
  <dcterms:modified xsi:type="dcterms:W3CDTF">2026-04-01T09:28:07Z</dcterms:modified>
</cp:coreProperties>
</file>