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charts/chart1.xml" ContentType="application/vnd.openxmlformats-officedocument.drawingml.chart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charts/chart2.xml" ContentType="application/vnd.openxmlformats-officedocument.drawingml.chart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Market Size ($B)</c:v>
                </c:pt>
              </c:strCache>
            </c:strRef>
          </c:tx>
          <c:spPr>
            <a:solidFill>
              <a:srgbClr val="F59E0B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F59E0B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10B981"/>
              </a:solidFill>
              <a:effectLst/>
            </c:spPr>
          </c:dPt>
          <c:cat>
            <c:multiLvlStrRef>
              <c:f>Sheet1!$A$2:$A$3</c:f>
              <c:multiLvlStrCache>
                <c:ptCount val="2"/>
                <c:lvl>
                  <c:pt idx="0">
                    <c:v>Extended Warranty</c:v>
                  </c:pt>
                  <c:pt idx="1">
                    <c:v>Warranty Admin</c:v>
                  </c:pt>
                </c:lvl>
              </c:multiLvlStrCache>
            </c:multiLvl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30</c:v>
                </c:pt>
                <c:pt idx="1">
                  <c:v>5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FFFFFF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FFFFFF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374151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FFFFFF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1C1C28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ARR ($M)</c:v>
                </c:pt>
              </c:strCache>
            </c:strRef>
          </c:tx>
          <c:spPr>
            <a:solidFill>
              <a:srgbClr val="F59E0B"/>
            </a:solidFill>
            <a:ln w="38100" cap="flat">
              <a:solidFill>
                <a:srgbClr val="F59E0B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F59E0B"/>
              </a:solidFill>
              <a:ln w="9525" cap="flat">
                <a:solidFill>
                  <a:srgbClr val="F59E0B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Sheet1!$A$2:$A$6</c:f>
              <c:multiLvlStrCache>
                <c:ptCount val="5"/>
                <c:lvl>
                  <c:pt idx="0">
                    <c:v>Y1</c:v>
                  </c:pt>
                  <c:pt idx="1">
                    <c:v>Y2</c:v>
                  </c:pt>
                  <c:pt idx="2">
                    <c:v>Y3</c:v>
                  </c:pt>
                  <c:pt idx="3">
                    <c:v>Y4</c:v>
                  </c:pt>
                  <c:pt idx="4">
                    <c:v>Y5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0.1</c:v>
                </c:pt>
                <c:pt idx="1">
                  <c:v>1.2</c:v>
                </c:pt>
                <c:pt idx="2">
                  <c:v>8.5</c:v>
                </c:pt>
                <c:pt idx="3">
                  <c:v>28.4</c:v>
                </c:pt>
                <c:pt idx="4">
                  <c:v>50</c:v>
                </c:pt>
              </c:numCache>
            </c:numRef>
          </c:val>
          <c:smooth val="1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FFFFFF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FFFFFF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374151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FFFFFF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1C1C28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C1C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6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WarrantyChain™</a:t>
            </a:r>
            <a:endParaRPr lang="en-US" sz="5600" dirty="0"/>
          </a:p>
        </p:txBody>
      </p:sp>
      <p:sp>
        <p:nvSpPr>
          <p:cNvPr id="3" name="Text 1"/>
          <p:cNvSpPr/>
          <p:nvPr/>
        </p:nvSpPr>
        <p:spPr>
          <a:xfrm>
            <a:off x="457200" y="2560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Extended Warranty Administration on Blockchain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34747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Pre-Seed: $500K | Seed: $2–3M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C1C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Team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731520" y="1097280"/>
            <a:ext cx="768096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CEO: 10+ years fintech / insurance tech; prior: Product Lead @ InsurTech startup (Series B exit)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CTO: Blockchain architect; prior: Smart contracts @ DeFi protocol, 5K ETH TVL→$500M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COO: Warranty industry veteran; 8 years at major third-party administrator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Advisors: VP of Operations @ Asurion, crypto compliance partner (Roche Freedman)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C1C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5-Year Projections</a:t>
            </a:r>
            <a:endParaRPr lang="en-US" sz="36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457200" y="1005840"/>
          <a:ext cx="8229600" cy="34747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C1C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Funding Ask &amp; Use of Funds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0058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Pre-Seed: $500K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731520" y="1417320"/>
            <a:ext cx="768096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Engineering (smart contracts, backend): $200K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Legal &amp; regulatory (insurance law, compliance): $100K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Sales &amp; partnerships (provider outreach): $100K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Operations &amp; runway: $100K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C1C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Risks &amp; Mitigations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0058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Regulatory Risk: State insurance licensing required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731520" y="1325880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3F4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Mitigation: Operate as service layer, not underwriter. Partner with licensed TPA.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57200" y="1828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Adoption Risk: Provider resistance to blockchain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731520" y="2148840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3F4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Mitigation: Pilot with forward-thinking provider (SquareTrade). Highlight cost savings &amp; fraud reduction.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57200" y="26517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Technical Risk: Scalability &amp; gas costs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731520" y="2971800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3F4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Mitigation: Deploy on Polygon (sub-cent transactions). Batch settlement. Multi-chain roadmap.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C1C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Vision: 5-Year Horizon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731520" y="1097280"/>
            <a:ext cx="768096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WarrantyChain™ becomes the default settlement layer for 5%+ of extended warranty market ($1.5B TAM)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Cross-chain support: policies flow across Polygon, Ethereum, Solana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Secondary market growth: used device resale with transferable warranties as a key value prop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IPO or strategic acquisition by major warranty provider or fintech (LoopNet, Intact, Munich Re digital arm)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C1C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Let's Build the Future of Warranties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25603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hello@warrantychain.io  |  www.warrantychain.io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C1C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Problem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731520" y="1097280"/>
            <a:ext cx="768096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Warranty admin is fragmented &amp; opaque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portable record of coverage when devices change hands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Claim processing is slow &amp; manual (30–60 days)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Warranty value lost on secondary market (e.g., trade-ins)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$30B extended warranty market lacks digital infrastructure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C1C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Solution: WarrantyChain™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F3F4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Blockchain-backed warranty registry &amp; transfer protocol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768096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Immutable record of coverage terms, device ownership, claim history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Transferable warranties (OEM &amp; secondary market enablement)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Smart-contract driven claim settlement (14-day SLA)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Provider dashboard: real-time portfolio view, instant settlement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Device-centric (serial number) tracking from manufacturer to end user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C1C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 Opportunity</a:t>
            </a:r>
            <a:endParaRPr lang="en-US" sz="36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457200" y="1005840"/>
          <a:ext cx="8229600" cy="34747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4" name="Text 1"/>
          <p:cNvSpPr/>
          <p:nvPr/>
        </p:nvSpPr>
        <p:spPr>
          <a:xfrm>
            <a:off x="457200" y="452628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F3F4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TAM: $5B admin services for $30B extended warranty industry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C1C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MVP &amp; Launch Path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005840"/>
            <a:ext cx="3931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1: Pre-Seed (Months 1–6)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594360" y="1417320"/>
            <a:ext cx="374904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Single warranty provider (Asurion or SquareTrade)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Laptops only, flat coverage, no tiering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Mock claims pipeline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Polygon testnet deployment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754880" y="1005840"/>
            <a:ext cx="3931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2: Seed (Months 6–18)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4892040" y="1417320"/>
            <a:ext cx="374904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Multi-provider &amp; device support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Live claim settlement (smart contracts)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Retail &amp; B2B2C partnerships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Mainnet launch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C1C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Streams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0058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Option A: Per-Policy SaaS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3F4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$1–3 per active policy per month | 10K–100K policies = $120K–$3.6M ARR by Year 2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210312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Option B: Provider SaaS + Settlement Fees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246888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3F4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$5K–20K/month provider SaaS + 0.5–1% settlement throughput | $60K–$250K ARR Year 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32004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Option C: Hybrid (Recommended)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731520" y="356616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3F4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Tier 1: $10K/mo base + $2/policy | Tier 2: $20K/mo + $1.50/policy + 0.3% settlement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C1C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Go-to-Market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731520" y="1097280"/>
            <a:ext cx="768096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Direct: Outbound to Asurion, SquareTrade, Allstate Protection — all seeking digital transformation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Indirect: Major retailers (Best Buy, Amazon, Costco) as API partners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Community: DeFi/blockchain community for secondary market traction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Network: OEM partnerships (Apple, Dell, Lenovo) for transferability at resale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C1C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Traction &amp; Milestones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0058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Pre-Seed (Q1–Q2 2026):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31520" y="13258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3F4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Testnet MVP deployed | 2–3 pilot partnerships signed | Legal framework + regulatory guidance obtained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19202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Seed (Q3 2026–Q1 2027):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22402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3F4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Mainnet launch | $250K–$500K ARR from pilots | Series A positioning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C1C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Competitive Advantage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731520" y="1097280"/>
            <a:ext cx="768096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First mover in blockchain warranty infrastructure (nascent segment)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Transferability is a differentiator — no competitor offers policy portability at resale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Built on Polygon (scalable, low-cost, ESG-friendly)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Provider-centric design — integrates with existing claim systems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Smart contracts automate settlement, reducing labor &amp; fraud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WarrantyChain™ Pitch Deck</dc:title>
  <dc:subject>PptxGenJS Presentation</dc:subject>
  <dc:creator>WarrantyChain™ — DUAL Network</dc:creator>
  <cp:lastModifiedBy>WarrantyChain™ — DUAL Network</cp:lastModifiedBy>
  <cp:revision>1</cp:revision>
  <dcterms:created xsi:type="dcterms:W3CDTF">2026-04-01T10:31:28Z</dcterms:created>
  <dcterms:modified xsi:type="dcterms:W3CDTF">2026-04-01T10:31:28Z</dcterms:modified>
</cp:coreProperties>
</file>